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35"/>
  </p:notesMasterIdLst>
  <p:handoutMasterIdLst>
    <p:handoutMasterId r:id="rId36"/>
  </p:handoutMasterIdLst>
  <p:sldIdLst>
    <p:sldId id="267" r:id="rId2"/>
    <p:sldId id="289" r:id="rId3"/>
    <p:sldId id="256" r:id="rId4"/>
    <p:sldId id="257" r:id="rId5"/>
    <p:sldId id="268" r:id="rId6"/>
    <p:sldId id="269" r:id="rId7"/>
    <p:sldId id="258" r:id="rId8"/>
    <p:sldId id="270" r:id="rId9"/>
    <p:sldId id="272" r:id="rId10"/>
    <p:sldId id="271" r:id="rId11"/>
    <p:sldId id="259" r:id="rId12"/>
    <p:sldId id="273" r:id="rId13"/>
    <p:sldId id="260" r:id="rId14"/>
    <p:sldId id="274" r:id="rId15"/>
    <p:sldId id="261" r:id="rId16"/>
    <p:sldId id="275" r:id="rId17"/>
    <p:sldId id="276" r:id="rId18"/>
    <p:sldId id="277" r:id="rId19"/>
    <p:sldId id="262" r:id="rId20"/>
    <p:sldId id="278" r:id="rId21"/>
    <p:sldId id="279" r:id="rId22"/>
    <p:sldId id="263" r:id="rId23"/>
    <p:sldId id="280" r:id="rId24"/>
    <p:sldId id="281" r:id="rId25"/>
    <p:sldId id="264" r:id="rId26"/>
    <p:sldId id="282" r:id="rId27"/>
    <p:sldId id="265" r:id="rId28"/>
    <p:sldId id="284" r:id="rId29"/>
    <p:sldId id="283" r:id="rId30"/>
    <p:sldId id="285" r:id="rId31"/>
    <p:sldId id="266" r:id="rId32"/>
    <p:sldId id="287" r:id="rId33"/>
    <p:sldId id="288" r:id="rId34"/>
  </p:sldIdLst>
  <p:sldSz cx="9144000" cy="6858000" type="screen4x3"/>
  <p:notesSz cx="7102475" cy="1023302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31" autoAdjust="0"/>
    <p:restoredTop sz="95969" autoAdjust="0"/>
  </p:normalViewPr>
  <p:slideViewPr>
    <p:cSldViewPr>
      <p:cViewPr varScale="1">
        <p:scale>
          <a:sx n="99" d="100"/>
          <a:sy n="99" d="100"/>
        </p:scale>
        <p:origin x="1302" y="90"/>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notesViewPr>
    <p:cSldViewPr>
      <p:cViewPr varScale="1">
        <p:scale>
          <a:sx n="68" d="100"/>
          <a:sy n="68" d="100"/>
        </p:scale>
        <p:origin x="3396"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2AAE99-131F-95AA-8C5C-7EB17D731045}"/>
              </a:ext>
            </a:extLst>
          </p:cNvPr>
          <p:cNvSpPr>
            <a:spLocks noGrp="1"/>
          </p:cNvSpPr>
          <p:nvPr>
            <p:ph type="hdr" sz="quarter"/>
          </p:nvPr>
        </p:nvSpPr>
        <p:spPr>
          <a:xfrm>
            <a:off x="1" y="2"/>
            <a:ext cx="3078048" cy="510974"/>
          </a:xfrm>
          <a:prstGeom prst="rect">
            <a:avLst/>
          </a:prstGeom>
        </p:spPr>
        <p:txBody>
          <a:bodyPr vert="horz" lIns="93694" tIns="46847" rIns="93694" bIns="46847" rtlCol="0"/>
          <a:lstStyle>
            <a:lvl1pPr algn="l">
              <a:defRPr sz="1300" smtClean="0">
                <a:latin typeface="Arial" charset="0"/>
              </a:defRPr>
            </a:lvl1pPr>
          </a:lstStyle>
          <a:p>
            <a:pPr>
              <a:defRPr/>
            </a:pPr>
            <a:endParaRPr lang="en-US" sz="1000" dirty="0"/>
          </a:p>
        </p:txBody>
      </p:sp>
      <p:sp>
        <p:nvSpPr>
          <p:cNvPr id="3" name="Date Placeholder 2">
            <a:extLst>
              <a:ext uri="{FF2B5EF4-FFF2-40B4-BE49-F238E27FC236}">
                <a16:creationId xmlns:a16="http://schemas.microsoft.com/office/drawing/2014/main" id="{5A717187-BC2D-4257-9C84-F8E1188D05D3}"/>
              </a:ext>
            </a:extLst>
          </p:cNvPr>
          <p:cNvSpPr>
            <a:spLocks noGrp="1"/>
          </p:cNvSpPr>
          <p:nvPr>
            <p:ph type="dt" sz="quarter" idx="1"/>
          </p:nvPr>
        </p:nvSpPr>
        <p:spPr>
          <a:xfrm>
            <a:off x="4022887" y="2"/>
            <a:ext cx="3078048" cy="510974"/>
          </a:xfrm>
          <a:prstGeom prst="rect">
            <a:avLst/>
          </a:prstGeom>
        </p:spPr>
        <p:txBody>
          <a:bodyPr vert="horz" lIns="93694" tIns="46847" rIns="93694" bIns="46847" rtlCol="0"/>
          <a:lstStyle>
            <a:lvl1pPr algn="r">
              <a:defRPr sz="1300" smtClean="0">
                <a:latin typeface="Arial" charset="0"/>
              </a:defRPr>
            </a:lvl1pPr>
          </a:lstStyle>
          <a:p>
            <a:pPr>
              <a:defRPr/>
            </a:pPr>
            <a:r>
              <a:rPr lang="en-US" sz="1000"/>
              <a:t>4/26/2026 am</a:t>
            </a:r>
          </a:p>
        </p:txBody>
      </p:sp>
      <p:sp>
        <p:nvSpPr>
          <p:cNvPr id="4" name="Footer Placeholder 3">
            <a:extLst>
              <a:ext uri="{FF2B5EF4-FFF2-40B4-BE49-F238E27FC236}">
                <a16:creationId xmlns:a16="http://schemas.microsoft.com/office/drawing/2014/main" id="{6DC88DC1-5342-11FC-1147-E95E570EC071}"/>
              </a:ext>
            </a:extLst>
          </p:cNvPr>
          <p:cNvSpPr>
            <a:spLocks noGrp="1"/>
          </p:cNvSpPr>
          <p:nvPr>
            <p:ph type="ftr" sz="quarter" idx="2"/>
          </p:nvPr>
        </p:nvSpPr>
        <p:spPr>
          <a:xfrm>
            <a:off x="1" y="9720361"/>
            <a:ext cx="3078048" cy="510974"/>
          </a:xfrm>
          <a:prstGeom prst="rect">
            <a:avLst/>
          </a:prstGeom>
        </p:spPr>
        <p:txBody>
          <a:bodyPr vert="horz" lIns="93694" tIns="46847" rIns="93694" bIns="46847" rtlCol="0" anchor="b"/>
          <a:lstStyle>
            <a:lvl1pPr algn="l">
              <a:defRPr sz="1300" smtClean="0">
                <a:latin typeface="Arial" charset="0"/>
              </a:defRPr>
            </a:lvl1pPr>
          </a:lstStyle>
          <a:p>
            <a:pPr>
              <a:defRPr/>
            </a:pPr>
            <a:r>
              <a:rPr lang="en-US" sz="1000"/>
              <a:t>Randy Childs</a:t>
            </a:r>
          </a:p>
        </p:txBody>
      </p:sp>
      <p:sp>
        <p:nvSpPr>
          <p:cNvPr id="5" name="Slide Number Placeholder 4">
            <a:extLst>
              <a:ext uri="{FF2B5EF4-FFF2-40B4-BE49-F238E27FC236}">
                <a16:creationId xmlns:a16="http://schemas.microsoft.com/office/drawing/2014/main" id="{98A4D0DA-5926-4572-D9F1-3A5A4CC4168C}"/>
              </a:ext>
            </a:extLst>
          </p:cNvPr>
          <p:cNvSpPr>
            <a:spLocks noGrp="1"/>
          </p:cNvSpPr>
          <p:nvPr>
            <p:ph type="sldNum" sz="quarter" idx="3"/>
          </p:nvPr>
        </p:nvSpPr>
        <p:spPr>
          <a:xfrm>
            <a:off x="4022887" y="9720361"/>
            <a:ext cx="3078048" cy="510974"/>
          </a:xfrm>
          <a:prstGeom prst="rect">
            <a:avLst/>
          </a:prstGeom>
        </p:spPr>
        <p:txBody>
          <a:bodyPr vert="horz" wrap="square" lIns="93694" tIns="46847" rIns="93694" bIns="46847" numCol="1" anchor="b" anchorCtr="0" compatLnSpc="1">
            <a:prstTxWarp prst="textNoShape">
              <a:avLst/>
            </a:prstTxWarp>
          </a:bodyPr>
          <a:lstStyle>
            <a:lvl1pPr algn="r">
              <a:defRPr sz="1300"/>
            </a:lvl1pPr>
          </a:lstStyle>
          <a:p>
            <a:fld id="{258DC7DF-73A8-4AF2-8DA0-B6519166B8D7}" type="slidenum">
              <a:rPr lang="en-US" altLang="en-US" sz="1000"/>
              <a:pPr/>
              <a:t>‹#›</a:t>
            </a:fld>
            <a:endParaRPr lang="en-US" altLang="en-US" sz="100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1E8222F-7F6F-053A-26CF-89050F2CC91B}"/>
              </a:ext>
            </a:extLst>
          </p:cNvPr>
          <p:cNvSpPr>
            <a:spLocks noGrp="1"/>
          </p:cNvSpPr>
          <p:nvPr>
            <p:ph type="hdr" sz="quarter"/>
          </p:nvPr>
        </p:nvSpPr>
        <p:spPr>
          <a:xfrm>
            <a:off x="1" y="2"/>
            <a:ext cx="3078048" cy="510974"/>
          </a:xfrm>
          <a:prstGeom prst="rect">
            <a:avLst/>
          </a:prstGeom>
        </p:spPr>
        <p:txBody>
          <a:bodyPr vert="horz" lIns="93694" tIns="46847" rIns="93694" bIns="46847" rtlCol="0"/>
          <a:lstStyle>
            <a:lvl1pPr algn="l">
              <a:defRPr sz="1300" smtClean="0">
                <a:latin typeface="Arial" charset="0"/>
              </a:defRPr>
            </a:lvl1pPr>
          </a:lstStyle>
          <a:p>
            <a:pPr>
              <a:defRPr/>
            </a:pPr>
            <a:r>
              <a:rPr lang="en-US"/>
              <a:t>Randy Childs</a:t>
            </a:r>
          </a:p>
        </p:txBody>
      </p:sp>
      <p:sp>
        <p:nvSpPr>
          <p:cNvPr id="3" name="Date Placeholder 2">
            <a:extLst>
              <a:ext uri="{FF2B5EF4-FFF2-40B4-BE49-F238E27FC236}">
                <a16:creationId xmlns:a16="http://schemas.microsoft.com/office/drawing/2014/main" id="{F0C139D3-4A42-A457-63D7-B303A3A384FC}"/>
              </a:ext>
            </a:extLst>
          </p:cNvPr>
          <p:cNvSpPr>
            <a:spLocks noGrp="1"/>
          </p:cNvSpPr>
          <p:nvPr>
            <p:ph type="dt" idx="1"/>
          </p:nvPr>
        </p:nvSpPr>
        <p:spPr>
          <a:xfrm>
            <a:off x="4022887" y="2"/>
            <a:ext cx="3078048" cy="510974"/>
          </a:xfrm>
          <a:prstGeom prst="rect">
            <a:avLst/>
          </a:prstGeom>
        </p:spPr>
        <p:txBody>
          <a:bodyPr vert="horz" lIns="93694" tIns="46847" rIns="93694" bIns="46847" rtlCol="0"/>
          <a:lstStyle>
            <a:lvl1pPr algn="r">
              <a:defRPr sz="1300" smtClean="0">
                <a:latin typeface="Arial" charset="0"/>
              </a:defRPr>
            </a:lvl1pPr>
          </a:lstStyle>
          <a:p>
            <a:pPr>
              <a:defRPr/>
            </a:pPr>
            <a:r>
              <a:rPr lang="en-US"/>
              <a:t>4/26/2026 am</a:t>
            </a:r>
          </a:p>
        </p:txBody>
      </p:sp>
      <p:sp>
        <p:nvSpPr>
          <p:cNvPr id="4" name="Slide Image Placeholder 3">
            <a:extLst>
              <a:ext uri="{FF2B5EF4-FFF2-40B4-BE49-F238E27FC236}">
                <a16:creationId xmlns:a16="http://schemas.microsoft.com/office/drawing/2014/main" id="{00C789CD-BA60-92FC-7C10-8A29FAFC7AF7}"/>
              </a:ext>
            </a:extLst>
          </p:cNvPr>
          <p:cNvSpPr>
            <a:spLocks noGrp="1" noRot="1" noChangeAspect="1"/>
          </p:cNvSpPr>
          <p:nvPr>
            <p:ph type="sldImg" idx="2"/>
          </p:nvPr>
        </p:nvSpPr>
        <p:spPr>
          <a:xfrm>
            <a:off x="993775" y="768350"/>
            <a:ext cx="5114925" cy="3836988"/>
          </a:xfrm>
          <a:prstGeom prst="rect">
            <a:avLst/>
          </a:prstGeom>
          <a:noFill/>
          <a:ln w="12700">
            <a:solidFill>
              <a:prstClr val="black"/>
            </a:solidFill>
          </a:ln>
        </p:spPr>
        <p:txBody>
          <a:bodyPr vert="horz" lIns="93694" tIns="46847" rIns="93694" bIns="46847" rtlCol="0" anchor="ctr"/>
          <a:lstStyle/>
          <a:p>
            <a:pPr lvl="0"/>
            <a:endParaRPr lang="en-US" noProof="0"/>
          </a:p>
        </p:txBody>
      </p:sp>
      <p:sp>
        <p:nvSpPr>
          <p:cNvPr id="5" name="Notes Placeholder 4">
            <a:extLst>
              <a:ext uri="{FF2B5EF4-FFF2-40B4-BE49-F238E27FC236}">
                <a16:creationId xmlns:a16="http://schemas.microsoft.com/office/drawing/2014/main" id="{4CEBAC26-251C-7C4E-1FFF-76DAB87A092C}"/>
              </a:ext>
            </a:extLst>
          </p:cNvPr>
          <p:cNvSpPr>
            <a:spLocks noGrp="1"/>
          </p:cNvSpPr>
          <p:nvPr>
            <p:ph type="body" sz="quarter" idx="3"/>
          </p:nvPr>
        </p:nvSpPr>
        <p:spPr>
          <a:xfrm>
            <a:off x="710557" y="4861026"/>
            <a:ext cx="5681363" cy="4603846"/>
          </a:xfrm>
          <a:prstGeom prst="rect">
            <a:avLst/>
          </a:prstGeom>
        </p:spPr>
        <p:txBody>
          <a:bodyPr vert="horz" lIns="93694" tIns="46847" rIns="93694" bIns="46847"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7E3185D7-4FAD-5CBC-5EAB-541DFBB5043E}"/>
              </a:ext>
            </a:extLst>
          </p:cNvPr>
          <p:cNvSpPr>
            <a:spLocks noGrp="1"/>
          </p:cNvSpPr>
          <p:nvPr>
            <p:ph type="ftr" sz="quarter" idx="4"/>
          </p:nvPr>
        </p:nvSpPr>
        <p:spPr>
          <a:xfrm>
            <a:off x="1" y="9720361"/>
            <a:ext cx="3078048" cy="510974"/>
          </a:xfrm>
          <a:prstGeom prst="rect">
            <a:avLst/>
          </a:prstGeom>
        </p:spPr>
        <p:txBody>
          <a:bodyPr vert="horz" lIns="93694" tIns="46847" rIns="93694" bIns="46847" rtlCol="0" anchor="b"/>
          <a:lstStyle>
            <a:lvl1pPr algn="l">
              <a:defRPr sz="1300" smtClean="0">
                <a:latin typeface="Arial" charset="0"/>
              </a:defRPr>
            </a:lvl1pPr>
          </a:lstStyle>
          <a:p>
            <a:pPr>
              <a:defRPr/>
            </a:pPr>
            <a:r>
              <a:rPr lang="en-US"/>
              <a:t>Randy Childs</a:t>
            </a:r>
          </a:p>
        </p:txBody>
      </p:sp>
      <p:sp>
        <p:nvSpPr>
          <p:cNvPr id="7" name="Slide Number Placeholder 6">
            <a:extLst>
              <a:ext uri="{FF2B5EF4-FFF2-40B4-BE49-F238E27FC236}">
                <a16:creationId xmlns:a16="http://schemas.microsoft.com/office/drawing/2014/main" id="{2ADC232B-D0DF-5A81-F49E-0002C66C9617}"/>
              </a:ext>
            </a:extLst>
          </p:cNvPr>
          <p:cNvSpPr>
            <a:spLocks noGrp="1"/>
          </p:cNvSpPr>
          <p:nvPr>
            <p:ph type="sldNum" sz="quarter" idx="5"/>
          </p:nvPr>
        </p:nvSpPr>
        <p:spPr>
          <a:xfrm>
            <a:off x="4022887" y="9720361"/>
            <a:ext cx="3078048" cy="510974"/>
          </a:xfrm>
          <a:prstGeom prst="rect">
            <a:avLst/>
          </a:prstGeom>
        </p:spPr>
        <p:txBody>
          <a:bodyPr vert="horz" wrap="square" lIns="93694" tIns="46847" rIns="93694" bIns="46847" numCol="1" anchor="b" anchorCtr="0" compatLnSpc="1">
            <a:prstTxWarp prst="textNoShape">
              <a:avLst/>
            </a:prstTxWarp>
          </a:bodyPr>
          <a:lstStyle>
            <a:lvl1pPr algn="r">
              <a:defRPr sz="1300"/>
            </a:lvl1pPr>
          </a:lstStyle>
          <a:p>
            <a:fld id="{9F5A1571-9A31-4B82-88CB-FEA097001A1A}"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9AD0707F-78D1-E8FC-06E6-DCE88F28D71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26350D4A-29C4-094D-1059-301F8C8FBBA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6388" name="Slide Number Placeholder 3">
            <a:extLst>
              <a:ext uri="{FF2B5EF4-FFF2-40B4-BE49-F238E27FC236}">
                <a16:creationId xmlns:a16="http://schemas.microsoft.com/office/drawing/2014/main" id="{AE3F5B72-6758-F1BD-2BBF-C7E64A483BF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61265" indent="-292794">
              <a:defRPr>
                <a:solidFill>
                  <a:schemeClr val="tx1"/>
                </a:solidFill>
                <a:latin typeface="Arial" panose="020B0604020202020204" pitchFamily="34" charset="0"/>
              </a:defRPr>
            </a:lvl2pPr>
            <a:lvl3pPr marL="1171177" indent="-234235">
              <a:defRPr>
                <a:solidFill>
                  <a:schemeClr val="tx1"/>
                </a:solidFill>
                <a:latin typeface="Arial" panose="020B0604020202020204" pitchFamily="34" charset="0"/>
              </a:defRPr>
            </a:lvl3pPr>
            <a:lvl4pPr marL="1639647" indent="-234235">
              <a:defRPr>
                <a:solidFill>
                  <a:schemeClr val="tx1"/>
                </a:solidFill>
                <a:latin typeface="Arial" panose="020B0604020202020204" pitchFamily="34" charset="0"/>
              </a:defRPr>
            </a:lvl4pPr>
            <a:lvl5pPr marL="2108118" indent="-234235">
              <a:defRPr>
                <a:solidFill>
                  <a:schemeClr val="tx1"/>
                </a:solidFill>
                <a:latin typeface="Arial" panose="020B0604020202020204" pitchFamily="34" charset="0"/>
              </a:defRPr>
            </a:lvl5pPr>
            <a:lvl6pPr marL="2576589" indent="-234235" eaLnBrk="0" fontAlgn="base" hangingPunct="0">
              <a:spcBef>
                <a:spcPct val="0"/>
              </a:spcBef>
              <a:spcAft>
                <a:spcPct val="0"/>
              </a:spcAft>
              <a:defRPr>
                <a:solidFill>
                  <a:schemeClr val="tx1"/>
                </a:solidFill>
                <a:latin typeface="Arial" panose="020B0604020202020204" pitchFamily="34" charset="0"/>
              </a:defRPr>
            </a:lvl6pPr>
            <a:lvl7pPr marL="3045060" indent="-234235" eaLnBrk="0" fontAlgn="base" hangingPunct="0">
              <a:spcBef>
                <a:spcPct val="0"/>
              </a:spcBef>
              <a:spcAft>
                <a:spcPct val="0"/>
              </a:spcAft>
              <a:defRPr>
                <a:solidFill>
                  <a:schemeClr val="tx1"/>
                </a:solidFill>
                <a:latin typeface="Arial" panose="020B0604020202020204" pitchFamily="34" charset="0"/>
              </a:defRPr>
            </a:lvl7pPr>
            <a:lvl8pPr marL="3513531" indent="-234235" eaLnBrk="0" fontAlgn="base" hangingPunct="0">
              <a:spcBef>
                <a:spcPct val="0"/>
              </a:spcBef>
              <a:spcAft>
                <a:spcPct val="0"/>
              </a:spcAft>
              <a:defRPr>
                <a:solidFill>
                  <a:schemeClr val="tx1"/>
                </a:solidFill>
                <a:latin typeface="Arial" panose="020B0604020202020204" pitchFamily="34" charset="0"/>
              </a:defRPr>
            </a:lvl8pPr>
            <a:lvl9pPr marL="3982002" indent="-234235" eaLnBrk="0" fontAlgn="base" hangingPunct="0">
              <a:spcBef>
                <a:spcPct val="0"/>
              </a:spcBef>
              <a:spcAft>
                <a:spcPct val="0"/>
              </a:spcAft>
              <a:defRPr>
                <a:solidFill>
                  <a:schemeClr val="tx1"/>
                </a:solidFill>
                <a:latin typeface="Arial" panose="020B0604020202020204" pitchFamily="34" charset="0"/>
              </a:defRPr>
            </a:lvl9pPr>
          </a:lstStyle>
          <a:p>
            <a:fld id="{1B003BC5-D160-4272-AFC0-AC4950D34934}" type="slidenum">
              <a:rPr lang="en-US" altLang="en-US"/>
              <a:pPr/>
              <a:t>1</a:t>
            </a:fld>
            <a:endParaRPr lang="en-US" altLang="en-US"/>
          </a:p>
        </p:txBody>
      </p:sp>
      <p:sp>
        <p:nvSpPr>
          <p:cNvPr id="16389" name="Date Placeholder 4">
            <a:extLst>
              <a:ext uri="{FF2B5EF4-FFF2-40B4-BE49-F238E27FC236}">
                <a16:creationId xmlns:a16="http://schemas.microsoft.com/office/drawing/2014/main" id="{393AE7FF-D28B-AF56-AE1F-D9FBC257FEA1}"/>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defRPr>
            </a:lvl1pPr>
            <a:lvl2pPr marL="761265" indent="-292794">
              <a:defRPr>
                <a:solidFill>
                  <a:schemeClr val="tx1"/>
                </a:solidFill>
                <a:latin typeface="Arial" panose="020B0604020202020204" pitchFamily="34" charset="0"/>
              </a:defRPr>
            </a:lvl2pPr>
            <a:lvl3pPr marL="1171177" indent="-234235">
              <a:defRPr>
                <a:solidFill>
                  <a:schemeClr val="tx1"/>
                </a:solidFill>
                <a:latin typeface="Arial" panose="020B0604020202020204" pitchFamily="34" charset="0"/>
              </a:defRPr>
            </a:lvl3pPr>
            <a:lvl4pPr marL="1639647" indent="-234235">
              <a:defRPr>
                <a:solidFill>
                  <a:schemeClr val="tx1"/>
                </a:solidFill>
                <a:latin typeface="Arial" panose="020B0604020202020204" pitchFamily="34" charset="0"/>
              </a:defRPr>
            </a:lvl4pPr>
            <a:lvl5pPr marL="2108118" indent="-234235">
              <a:defRPr>
                <a:solidFill>
                  <a:schemeClr val="tx1"/>
                </a:solidFill>
                <a:latin typeface="Arial" panose="020B0604020202020204" pitchFamily="34" charset="0"/>
              </a:defRPr>
            </a:lvl5pPr>
            <a:lvl6pPr marL="2576589" indent="-234235" eaLnBrk="0" fontAlgn="base" hangingPunct="0">
              <a:spcBef>
                <a:spcPct val="0"/>
              </a:spcBef>
              <a:spcAft>
                <a:spcPct val="0"/>
              </a:spcAft>
              <a:defRPr>
                <a:solidFill>
                  <a:schemeClr val="tx1"/>
                </a:solidFill>
                <a:latin typeface="Arial" panose="020B0604020202020204" pitchFamily="34" charset="0"/>
              </a:defRPr>
            </a:lvl6pPr>
            <a:lvl7pPr marL="3045060" indent="-234235" eaLnBrk="0" fontAlgn="base" hangingPunct="0">
              <a:spcBef>
                <a:spcPct val="0"/>
              </a:spcBef>
              <a:spcAft>
                <a:spcPct val="0"/>
              </a:spcAft>
              <a:defRPr>
                <a:solidFill>
                  <a:schemeClr val="tx1"/>
                </a:solidFill>
                <a:latin typeface="Arial" panose="020B0604020202020204" pitchFamily="34" charset="0"/>
              </a:defRPr>
            </a:lvl7pPr>
            <a:lvl8pPr marL="3513531" indent="-234235" eaLnBrk="0" fontAlgn="base" hangingPunct="0">
              <a:spcBef>
                <a:spcPct val="0"/>
              </a:spcBef>
              <a:spcAft>
                <a:spcPct val="0"/>
              </a:spcAft>
              <a:defRPr>
                <a:solidFill>
                  <a:schemeClr val="tx1"/>
                </a:solidFill>
                <a:latin typeface="Arial" panose="020B0604020202020204" pitchFamily="34" charset="0"/>
              </a:defRPr>
            </a:lvl8pPr>
            <a:lvl9pPr marL="3982002" indent="-234235" eaLnBrk="0" fontAlgn="base" hangingPunct="0">
              <a:spcBef>
                <a:spcPct val="0"/>
              </a:spcBef>
              <a:spcAft>
                <a:spcPct val="0"/>
              </a:spcAft>
              <a:defRPr>
                <a:solidFill>
                  <a:schemeClr val="tx1"/>
                </a:solidFill>
                <a:latin typeface="Arial" panose="020B0604020202020204" pitchFamily="34" charset="0"/>
              </a:defRPr>
            </a:lvl9pPr>
          </a:lstStyle>
          <a:p>
            <a:r>
              <a:rPr lang="en-US" altLang="en-US"/>
              <a:t>4/26/2026 am</a:t>
            </a:r>
          </a:p>
        </p:txBody>
      </p:sp>
      <p:sp>
        <p:nvSpPr>
          <p:cNvPr id="16390" name="Footer Placeholder 5">
            <a:extLst>
              <a:ext uri="{FF2B5EF4-FFF2-40B4-BE49-F238E27FC236}">
                <a16:creationId xmlns:a16="http://schemas.microsoft.com/office/drawing/2014/main" id="{09382DF8-9748-C60A-51ED-812D6356CE63}"/>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61265" indent="-292794">
              <a:defRPr>
                <a:solidFill>
                  <a:schemeClr val="tx1"/>
                </a:solidFill>
                <a:latin typeface="Arial" panose="020B0604020202020204" pitchFamily="34" charset="0"/>
              </a:defRPr>
            </a:lvl2pPr>
            <a:lvl3pPr marL="1171177" indent="-234235">
              <a:defRPr>
                <a:solidFill>
                  <a:schemeClr val="tx1"/>
                </a:solidFill>
                <a:latin typeface="Arial" panose="020B0604020202020204" pitchFamily="34" charset="0"/>
              </a:defRPr>
            </a:lvl3pPr>
            <a:lvl4pPr marL="1639647" indent="-234235">
              <a:defRPr>
                <a:solidFill>
                  <a:schemeClr val="tx1"/>
                </a:solidFill>
                <a:latin typeface="Arial" panose="020B0604020202020204" pitchFamily="34" charset="0"/>
              </a:defRPr>
            </a:lvl4pPr>
            <a:lvl5pPr marL="2108118" indent="-234235">
              <a:defRPr>
                <a:solidFill>
                  <a:schemeClr val="tx1"/>
                </a:solidFill>
                <a:latin typeface="Arial" panose="020B0604020202020204" pitchFamily="34" charset="0"/>
              </a:defRPr>
            </a:lvl5pPr>
            <a:lvl6pPr marL="2576589" indent="-234235" eaLnBrk="0" fontAlgn="base" hangingPunct="0">
              <a:spcBef>
                <a:spcPct val="0"/>
              </a:spcBef>
              <a:spcAft>
                <a:spcPct val="0"/>
              </a:spcAft>
              <a:defRPr>
                <a:solidFill>
                  <a:schemeClr val="tx1"/>
                </a:solidFill>
                <a:latin typeface="Arial" panose="020B0604020202020204" pitchFamily="34" charset="0"/>
              </a:defRPr>
            </a:lvl6pPr>
            <a:lvl7pPr marL="3045060" indent="-234235" eaLnBrk="0" fontAlgn="base" hangingPunct="0">
              <a:spcBef>
                <a:spcPct val="0"/>
              </a:spcBef>
              <a:spcAft>
                <a:spcPct val="0"/>
              </a:spcAft>
              <a:defRPr>
                <a:solidFill>
                  <a:schemeClr val="tx1"/>
                </a:solidFill>
                <a:latin typeface="Arial" panose="020B0604020202020204" pitchFamily="34" charset="0"/>
              </a:defRPr>
            </a:lvl7pPr>
            <a:lvl8pPr marL="3513531" indent="-234235" eaLnBrk="0" fontAlgn="base" hangingPunct="0">
              <a:spcBef>
                <a:spcPct val="0"/>
              </a:spcBef>
              <a:spcAft>
                <a:spcPct val="0"/>
              </a:spcAft>
              <a:defRPr>
                <a:solidFill>
                  <a:schemeClr val="tx1"/>
                </a:solidFill>
                <a:latin typeface="Arial" panose="020B0604020202020204" pitchFamily="34" charset="0"/>
              </a:defRPr>
            </a:lvl8pPr>
            <a:lvl9pPr marL="3982002" indent="-234235" eaLnBrk="0" fontAlgn="base" hangingPunct="0">
              <a:spcBef>
                <a:spcPct val="0"/>
              </a:spcBef>
              <a:spcAft>
                <a:spcPct val="0"/>
              </a:spcAft>
              <a:defRPr>
                <a:solidFill>
                  <a:schemeClr val="tx1"/>
                </a:solidFill>
                <a:latin typeface="Arial" panose="020B0604020202020204" pitchFamily="34" charset="0"/>
              </a:defRPr>
            </a:lvl9pPr>
          </a:lstStyle>
          <a:p>
            <a:r>
              <a:rPr lang="en-US" altLang="en-US"/>
              <a:t>Randy Childs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4D7CF-7D6B-76FF-7375-BE9C57952B85}"/>
            </a:ext>
          </a:extLst>
        </p:cNvPr>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9B75FF93-971F-632E-A506-EFBFBFBCC40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BC3ABC20-1F37-FD91-155C-1BDA2EE564E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6388" name="Slide Number Placeholder 3">
            <a:extLst>
              <a:ext uri="{FF2B5EF4-FFF2-40B4-BE49-F238E27FC236}">
                <a16:creationId xmlns:a16="http://schemas.microsoft.com/office/drawing/2014/main" id="{58661854-7B9E-C851-A5C6-0282D1B95D5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61265" indent="-292794">
              <a:defRPr>
                <a:solidFill>
                  <a:schemeClr val="tx1"/>
                </a:solidFill>
                <a:latin typeface="Arial" panose="020B0604020202020204" pitchFamily="34" charset="0"/>
              </a:defRPr>
            </a:lvl2pPr>
            <a:lvl3pPr marL="1171177" indent="-234235">
              <a:defRPr>
                <a:solidFill>
                  <a:schemeClr val="tx1"/>
                </a:solidFill>
                <a:latin typeface="Arial" panose="020B0604020202020204" pitchFamily="34" charset="0"/>
              </a:defRPr>
            </a:lvl3pPr>
            <a:lvl4pPr marL="1639647" indent="-234235">
              <a:defRPr>
                <a:solidFill>
                  <a:schemeClr val="tx1"/>
                </a:solidFill>
                <a:latin typeface="Arial" panose="020B0604020202020204" pitchFamily="34" charset="0"/>
              </a:defRPr>
            </a:lvl4pPr>
            <a:lvl5pPr marL="2108118" indent="-234235">
              <a:defRPr>
                <a:solidFill>
                  <a:schemeClr val="tx1"/>
                </a:solidFill>
                <a:latin typeface="Arial" panose="020B0604020202020204" pitchFamily="34" charset="0"/>
              </a:defRPr>
            </a:lvl5pPr>
            <a:lvl6pPr marL="2576589" indent="-234235" eaLnBrk="0" fontAlgn="base" hangingPunct="0">
              <a:spcBef>
                <a:spcPct val="0"/>
              </a:spcBef>
              <a:spcAft>
                <a:spcPct val="0"/>
              </a:spcAft>
              <a:defRPr>
                <a:solidFill>
                  <a:schemeClr val="tx1"/>
                </a:solidFill>
                <a:latin typeface="Arial" panose="020B0604020202020204" pitchFamily="34" charset="0"/>
              </a:defRPr>
            </a:lvl6pPr>
            <a:lvl7pPr marL="3045060" indent="-234235" eaLnBrk="0" fontAlgn="base" hangingPunct="0">
              <a:spcBef>
                <a:spcPct val="0"/>
              </a:spcBef>
              <a:spcAft>
                <a:spcPct val="0"/>
              </a:spcAft>
              <a:defRPr>
                <a:solidFill>
                  <a:schemeClr val="tx1"/>
                </a:solidFill>
                <a:latin typeface="Arial" panose="020B0604020202020204" pitchFamily="34" charset="0"/>
              </a:defRPr>
            </a:lvl7pPr>
            <a:lvl8pPr marL="3513531" indent="-234235" eaLnBrk="0" fontAlgn="base" hangingPunct="0">
              <a:spcBef>
                <a:spcPct val="0"/>
              </a:spcBef>
              <a:spcAft>
                <a:spcPct val="0"/>
              </a:spcAft>
              <a:defRPr>
                <a:solidFill>
                  <a:schemeClr val="tx1"/>
                </a:solidFill>
                <a:latin typeface="Arial" panose="020B0604020202020204" pitchFamily="34" charset="0"/>
              </a:defRPr>
            </a:lvl8pPr>
            <a:lvl9pPr marL="3982002" indent="-234235" eaLnBrk="0" fontAlgn="base" hangingPunct="0">
              <a:spcBef>
                <a:spcPct val="0"/>
              </a:spcBef>
              <a:spcAft>
                <a:spcPct val="0"/>
              </a:spcAft>
              <a:defRPr>
                <a:solidFill>
                  <a:schemeClr val="tx1"/>
                </a:solidFill>
                <a:latin typeface="Arial" panose="020B0604020202020204" pitchFamily="34" charset="0"/>
              </a:defRPr>
            </a:lvl9pPr>
          </a:lstStyle>
          <a:p>
            <a:fld id="{1B003BC5-D160-4272-AFC0-AC4950D34934}" type="slidenum">
              <a:rPr lang="en-US" altLang="en-US"/>
              <a:pPr/>
              <a:t>2</a:t>
            </a:fld>
            <a:endParaRPr lang="en-US" altLang="en-US"/>
          </a:p>
        </p:txBody>
      </p:sp>
      <p:sp>
        <p:nvSpPr>
          <p:cNvPr id="16389" name="Date Placeholder 4">
            <a:extLst>
              <a:ext uri="{FF2B5EF4-FFF2-40B4-BE49-F238E27FC236}">
                <a16:creationId xmlns:a16="http://schemas.microsoft.com/office/drawing/2014/main" id="{C5CE18BA-1A89-1C0B-20AF-EFABD3D827C6}"/>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defRPr>
            </a:lvl1pPr>
            <a:lvl2pPr marL="761265" indent="-292794">
              <a:defRPr>
                <a:solidFill>
                  <a:schemeClr val="tx1"/>
                </a:solidFill>
                <a:latin typeface="Arial" panose="020B0604020202020204" pitchFamily="34" charset="0"/>
              </a:defRPr>
            </a:lvl2pPr>
            <a:lvl3pPr marL="1171177" indent="-234235">
              <a:defRPr>
                <a:solidFill>
                  <a:schemeClr val="tx1"/>
                </a:solidFill>
                <a:latin typeface="Arial" panose="020B0604020202020204" pitchFamily="34" charset="0"/>
              </a:defRPr>
            </a:lvl3pPr>
            <a:lvl4pPr marL="1639647" indent="-234235">
              <a:defRPr>
                <a:solidFill>
                  <a:schemeClr val="tx1"/>
                </a:solidFill>
                <a:latin typeface="Arial" panose="020B0604020202020204" pitchFamily="34" charset="0"/>
              </a:defRPr>
            </a:lvl4pPr>
            <a:lvl5pPr marL="2108118" indent="-234235">
              <a:defRPr>
                <a:solidFill>
                  <a:schemeClr val="tx1"/>
                </a:solidFill>
                <a:latin typeface="Arial" panose="020B0604020202020204" pitchFamily="34" charset="0"/>
              </a:defRPr>
            </a:lvl5pPr>
            <a:lvl6pPr marL="2576589" indent="-234235" eaLnBrk="0" fontAlgn="base" hangingPunct="0">
              <a:spcBef>
                <a:spcPct val="0"/>
              </a:spcBef>
              <a:spcAft>
                <a:spcPct val="0"/>
              </a:spcAft>
              <a:defRPr>
                <a:solidFill>
                  <a:schemeClr val="tx1"/>
                </a:solidFill>
                <a:latin typeface="Arial" panose="020B0604020202020204" pitchFamily="34" charset="0"/>
              </a:defRPr>
            </a:lvl6pPr>
            <a:lvl7pPr marL="3045060" indent="-234235" eaLnBrk="0" fontAlgn="base" hangingPunct="0">
              <a:spcBef>
                <a:spcPct val="0"/>
              </a:spcBef>
              <a:spcAft>
                <a:spcPct val="0"/>
              </a:spcAft>
              <a:defRPr>
                <a:solidFill>
                  <a:schemeClr val="tx1"/>
                </a:solidFill>
                <a:latin typeface="Arial" panose="020B0604020202020204" pitchFamily="34" charset="0"/>
              </a:defRPr>
            </a:lvl7pPr>
            <a:lvl8pPr marL="3513531" indent="-234235" eaLnBrk="0" fontAlgn="base" hangingPunct="0">
              <a:spcBef>
                <a:spcPct val="0"/>
              </a:spcBef>
              <a:spcAft>
                <a:spcPct val="0"/>
              </a:spcAft>
              <a:defRPr>
                <a:solidFill>
                  <a:schemeClr val="tx1"/>
                </a:solidFill>
                <a:latin typeface="Arial" panose="020B0604020202020204" pitchFamily="34" charset="0"/>
              </a:defRPr>
            </a:lvl8pPr>
            <a:lvl9pPr marL="3982002" indent="-234235" eaLnBrk="0" fontAlgn="base" hangingPunct="0">
              <a:spcBef>
                <a:spcPct val="0"/>
              </a:spcBef>
              <a:spcAft>
                <a:spcPct val="0"/>
              </a:spcAft>
              <a:defRPr>
                <a:solidFill>
                  <a:schemeClr val="tx1"/>
                </a:solidFill>
                <a:latin typeface="Arial" panose="020B0604020202020204" pitchFamily="34" charset="0"/>
              </a:defRPr>
            </a:lvl9pPr>
          </a:lstStyle>
          <a:p>
            <a:r>
              <a:rPr lang="en-US" altLang="en-US"/>
              <a:t>4/26/2026 am</a:t>
            </a:r>
          </a:p>
        </p:txBody>
      </p:sp>
      <p:sp>
        <p:nvSpPr>
          <p:cNvPr id="16390" name="Footer Placeholder 5">
            <a:extLst>
              <a:ext uri="{FF2B5EF4-FFF2-40B4-BE49-F238E27FC236}">
                <a16:creationId xmlns:a16="http://schemas.microsoft.com/office/drawing/2014/main" id="{CC6509A8-8713-1F4A-E470-1AAD05A33436}"/>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61265" indent="-292794">
              <a:defRPr>
                <a:solidFill>
                  <a:schemeClr val="tx1"/>
                </a:solidFill>
                <a:latin typeface="Arial" panose="020B0604020202020204" pitchFamily="34" charset="0"/>
              </a:defRPr>
            </a:lvl2pPr>
            <a:lvl3pPr marL="1171177" indent="-234235">
              <a:defRPr>
                <a:solidFill>
                  <a:schemeClr val="tx1"/>
                </a:solidFill>
                <a:latin typeface="Arial" panose="020B0604020202020204" pitchFamily="34" charset="0"/>
              </a:defRPr>
            </a:lvl3pPr>
            <a:lvl4pPr marL="1639647" indent="-234235">
              <a:defRPr>
                <a:solidFill>
                  <a:schemeClr val="tx1"/>
                </a:solidFill>
                <a:latin typeface="Arial" panose="020B0604020202020204" pitchFamily="34" charset="0"/>
              </a:defRPr>
            </a:lvl4pPr>
            <a:lvl5pPr marL="2108118" indent="-234235">
              <a:defRPr>
                <a:solidFill>
                  <a:schemeClr val="tx1"/>
                </a:solidFill>
                <a:latin typeface="Arial" panose="020B0604020202020204" pitchFamily="34" charset="0"/>
              </a:defRPr>
            </a:lvl5pPr>
            <a:lvl6pPr marL="2576589" indent="-234235" eaLnBrk="0" fontAlgn="base" hangingPunct="0">
              <a:spcBef>
                <a:spcPct val="0"/>
              </a:spcBef>
              <a:spcAft>
                <a:spcPct val="0"/>
              </a:spcAft>
              <a:defRPr>
                <a:solidFill>
                  <a:schemeClr val="tx1"/>
                </a:solidFill>
                <a:latin typeface="Arial" panose="020B0604020202020204" pitchFamily="34" charset="0"/>
              </a:defRPr>
            </a:lvl6pPr>
            <a:lvl7pPr marL="3045060" indent="-234235" eaLnBrk="0" fontAlgn="base" hangingPunct="0">
              <a:spcBef>
                <a:spcPct val="0"/>
              </a:spcBef>
              <a:spcAft>
                <a:spcPct val="0"/>
              </a:spcAft>
              <a:defRPr>
                <a:solidFill>
                  <a:schemeClr val="tx1"/>
                </a:solidFill>
                <a:latin typeface="Arial" panose="020B0604020202020204" pitchFamily="34" charset="0"/>
              </a:defRPr>
            </a:lvl7pPr>
            <a:lvl8pPr marL="3513531" indent="-234235" eaLnBrk="0" fontAlgn="base" hangingPunct="0">
              <a:spcBef>
                <a:spcPct val="0"/>
              </a:spcBef>
              <a:spcAft>
                <a:spcPct val="0"/>
              </a:spcAft>
              <a:defRPr>
                <a:solidFill>
                  <a:schemeClr val="tx1"/>
                </a:solidFill>
                <a:latin typeface="Arial" panose="020B0604020202020204" pitchFamily="34" charset="0"/>
              </a:defRPr>
            </a:lvl8pPr>
            <a:lvl9pPr marL="3982002" indent="-234235" eaLnBrk="0" fontAlgn="base" hangingPunct="0">
              <a:spcBef>
                <a:spcPct val="0"/>
              </a:spcBef>
              <a:spcAft>
                <a:spcPct val="0"/>
              </a:spcAft>
              <a:defRPr>
                <a:solidFill>
                  <a:schemeClr val="tx1"/>
                </a:solidFill>
                <a:latin typeface="Arial" panose="020B0604020202020204" pitchFamily="34" charset="0"/>
              </a:defRPr>
            </a:lvl9pPr>
          </a:lstStyle>
          <a:p>
            <a:r>
              <a:rPr lang="en-US" altLang="en-US"/>
              <a:t>Randy Childs</a:t>
            </a:r>
          </a:p>
        </p:txBody>
      </p:sp>
    </p:spTree>
    <p:extLst>
      <p:ext uri="{BB962C8B-B14F-4D97-AF65-F5344CB8AC3E}">
        <p14:creationId xmlns:p14="http://schemas.microsoft.com/office/powerpoint/2010/main" val="3950671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James 1:21 Therefore, putting aside all filthiness and </a:t>
            </a:r>
            <a:r>
              <a:rPr lang="en-US" i="1" dirty="0"/>
              <a:t>all</a:t>
            </a:r>
            <a:r>
              <a:rPr lang="en-US" dirty="0"/>
              <a:t> that remains of wickedness, in humility receive the word implanted, which is able to save your souls.</a:t>
            </a:r>
          </a:p>
          <a:p>
            <a:endParaRPr lang="en-US" dirty="0"/>
          </a:p>
          <a:p>
            <a:r>
              <a:rPr lang="en-US" dirty="0"/>
              <a:t>John 3:36 He who believes in the Son has eternal life; but he who does not obey the Son will not see life, but the wrath of God abides on him.”</a:t>
            </a:r>
          </a:p>
          <a:p>
            <a:endParaRPr lang="en-US" dirty="0"/>
          </a:p>
          <a:p>
            <a:r>
              <a:rPr lang="en-US" dirty="0"/>
              <a:t>Acts 3:19 Therefore </a:t>
            </a:r>
            <a:r>
              <a:rPr lang="en-US" b="1" dirty="0"/>
              <a:t>repent</a:t>
            </a:r>
            <a:r>
              <a:rPr lang="en-US" dirty="0"/>
              <a:t> and return, so that your sins may be wiped away, in order that times of refreshing may come from the presence of the Lord;</a:t>
            </a:r>
          </a:p>
        </p:txBody>
      </p:sp>
      <p:sp>
        <p:nvSpPr>
          <p:cNvPr id="4" name="Date Placeholder 3"/>
          <p:cNvSpPr>
            <a:spLocks noGrp="1"/>
          </p:cNvSpPr>
          <p:nvPr>
            <p:ph type="dt" idx="1"/>
          </p:nvPr>
        </p:nvSpPr>
        <p:spPr/>
        <p:txBody>
          <a:bodyPr/>
          <a:lstStyle/>
          <a:p>
            <a:pPr>
              <a:defRPr/>
            </a:pPr>
            <a:r>
              <a:rPr lang="en-US"/>
              <a:t>4/26/2026 am</a:t>
            </a:r>
          </a:p>
        </p:txBody>
      </p:sp>
      <p:sp>
        <p:nvSpPr>
          <p:cNvPr id="5" name="Footer Placeholder 4"/>
          <p:cNvSpPr>
            <a:spLocks noGrp="1"/>
          </p:cNvSpPr>
          <p:nvPr>
            <p:ph type="ftr" sz="quarter" idx="4"/>
          </p:nvPr>
        </p:nvSpPr>
        <p:spPr/>
        <p:txBody>
          <a:bodyPr/>
          <a:lstStyle/>
          <a:p>
            <a:pPr>
              <a:defRPr/>
            </a:pPr>
            <a:r>
              <a:rPr lang="en-US"/>
              <a:t>Randy Childs</a:t>
            </a:r>
          </a:p>
        </p:txBody>
      </p:sp>
      <p:sp>
        <p:nvSpPr>
          <p:cNvPr id="6" name="Slide Number Placeholder 5"/>
          <p:cNvSpPr>
            <a:spLocks noGrp="1"/>
          </p:cNvSpPr>
          <p:nvPr>
            <p:ph type="sldNum" sz="quarter" idx="5"/>
          </p:nvPr>
        </p:nvSpPr>
        <p:spPr/>
        <p:txBody>
          <a:bodyPr/>
          <a:lstStyle/>
          <a:p>
            <a:fld id="{9F5A1571-9A31-4B82-88CB-FEA097001A1A}" type="slidenum">
              <a:rPr lang="en-US" altLang="en-US" smtClean="0"/>
              <a:pPr/>
              <a:t>32</a:t>
            </a:fld>
            <a:endParaRPr lang="en-US" altLang="en-US"/>
          </a:p>
        </p:txBody>
      </p:sp>
    </p:spTree>
    <p:extLst>
      <p:ext uri="{BB962C8B-B14F-4D97-AF65-F5344CB8AC3E}">
        <p14:creationId xmlns:p14="http://schemas.microsoft.com/office/powerpoint/2010/main" val="1299273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John 4:15 Whoever confesses that </a:t>
            </a:r>
            <a:r>
              <a:rPr lang="en-US" b="1" dirty="0"/>
              <a:t>Jesus</a:t>
            </a:r>
            <a:r>
              <a:rPr lang="en-US" dirty="0"/>
              <a:t> </a:t>
            </a:r>
            <a:r>
              <a:rPr lang="en-US" b="1" dirty="0"/>
              <a:t>is</a:t>
            </a:r>
            <a:r>
              <a:rPr lang="en-US" dirty="0"/>
              <a:t> </a:t>
            </a:r>
            <a:r>
              <a:rPr lang="en-US" b="1" dirty="0"/>
              <a:t>the</a:t>
            </a:r>
            <a:r>
              <a:rPr lang="en-US" dirty="0"/>
              <a:t> </a:t>
            </a:r>
            <a:r>
              <a:rPr lang="en-US" b="1" dirty="0"/>
              <a:t>Son</a:t>
            </a:r>
            <a:r>
              <a:rPr lang="en-US" dirty="0"/>
              <a:t> </a:t>
            </a:r>
            <a:r>
              <a:rPr lang="en-US" b="1" dirty="0"/>
              <a:t>of</a:t>
            </a:r>
            <a:r>
              <a:rPr lang="en-US" dirty="0"/>
              <a:t> </a:t>
            </a:r>
            <a:r>
              <a:rPr lang="en-US" b="1" dirty="0"/>
              <a:t>God</a:t>
            </a:r>
            <a:r>
              <a:rPr lang="en-US" dirty="0"/>
              <a:t>, </a:t>
            </a:r>
            <a:r>
              <a:rPr lang="en-US" b="1" dirty="0"/>
              <a:t>God</a:t>
            </a:r>
            <a:r>
              <a:rPr lang="en-US" dirty="0"/>
              <a:t> abides in him, and he in </a:t>
            </a:r>
            <a:r>
              <a:rPr lang="en-US" b="1" dirty="0"/>
              <a:t>God</a:t>
            </a:r>
            <a:r>
              <a:rPr lang="en-US" dirty="0"/>
              <a:t>.</a:t>
            </a:r>
          </a:p>
          <a:p>
            <a:endParaRPr lang="en-US" dirty="0"/>
          </a:p>
          <a:p>
            <a:r>
              <a:rPr lang="en-US" dirty="0"/>
              <a:t>Acts 2:38 Peter </a:t>
            </a:r>
            <a:r>
              <a:rPr lang="en-US" i="1" dirty="0"/>
              <a:t>said</a:t>
            </a:r>
            <a:r>
              <a:rPr lang="en-US" dirty="0"/>
              <a:t> to them, “Repent, and each of you be baptized in the name of Jesus Christ for the forgiveness of your sins; and you will receive the gift of the Holy Spirit.</a:t>
            </a:r>
          </a:p>
          <a:p>
            <a:endParaRPr lang="en-US" dirty="0"/>
          </a:p>
          <a:p>
            <a:r>
              <a:rPr lang="en-US" dirty="0"/>
              <a:t>Hebrews 5:9 And having been made perfect, He became to all those who obey Him the source of eternal salvation…</a:t>
            </a:r>
          </a:p>
        </p:txBody>
      </p:sp>
      <p:sp>
        <p:nvSpPr>
          <p:cNvPr id="4" name="Date Placeholder 3"/>
          <p:cNvSpPr>
            <a:spLocks noGrp="1"/>
          </p:cNvSpPr>
          <p:nvPr>
            <p:ph type="dt" idx="1"/>
          </p:nvPr>
        </p:nvSpPr>
        <p:spPr/>
        <p:txBody>
          <a:bodyPr/>
          <a:lstStyle/>
          <a:p>
            <a:pPr>
              <a:defRPr/>
            </a:pPr>
            <a:r>
              <a:rPr lang="en-US"/>
              <a:t>4/26/2026 am</a:t>
            </a:r>
          </a:p>
        </p:txBody>
      </p:sp>
      <p:sp>
        <p:nvSpPr>
          <p:cNvPr id="5" name="Footer Placeholder 4"/>
          <p:cNvSpPr>
            <a:spLocks noGrp="1"/>
          </p:cNvSpPr>
          <p:nvPr>
            <p:ph type="ftr" sz="quarter" idx="4"/>
          </p:nvPr>
        </p:nvSpPr>
        <p:spPr/>
        <p:txBody>
          <a:bodyPr/>
          <a:lstStyle/>
          <a:p>
            <a:pPr>
              <a:defRPr/>
            </a:pPr>
            <a:r>
              <a:rPr lang="en-US"/>
              <a:t>Randy Childs</a:t>
            </a:r>
          </a:p>
        </p:txBody>
      </p:sp>
      <p:sp>
        <p:nvSpPr>
          <p:cNvPr id="6" name="Slide Number Placeholder 5"/>
          <p:cNvSpPr>
            <a:spLocks noGrp="1"/>
          </p:cNvSpPr>
          <p:nvPr>
            <p:ph type="sldNum" sz="quarter" idx="5"/>
          </p:nvPr>
        </p:nvSpPr>
        <p:spPr/>
        <p:txBody>
          <a:bodyPr/>
          <a:lstStyle/>
          <a:p>
            <a:fld id="{9F5A1571-9A31-4B82-88CB-FEA097001A1A}" type="slidenum">
              <a:rPr lang="en-US" altLang="en-US" smtClean="0"/>
              <a:pPr/>
              <a:t>33</a:t>
            </a:fld>
            <a:endParaRPr lang="en-US" altLang="en-US"/>
          </a:p>
        </p:txBody>
      </p:sp>
    </p:spTree>
    <p:extLst>
      <p:ext uri="{BB962C8B-B14F-4D97-AF65-F5344CB8AC3E}">
        <p14:creationId xmlns:p14="http://schemas.microsoft.com/office/powerpoint/2010/main" val="2614774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359B2584-648C-E5AC-DA97-309C2C8C08A3}"/>
              </a:ext>
            </a:extLst>
          </p:cNvPr>
          <p:cNvGrpSpPr>
            <a:grpSpLocks/>
          </p:cNvGrpSpPr>
          <p:nvPr/>
        </p:nvGrpSpPr>
        <p:grpSpPr bwMode="auto">
          <a:xfrm>
            <a:off x="0" y="0"/>
            <a:ext cx="9144000" cy="6858000"/>
            <a:chOff x="0" y="0"/>
            <a:chExt cx="5760" cy="4320"/>
          </a:xfrm>
        </p:grpSpPr>
        <p:sp>
          <p:nvSpPr>
            <p:cNvPr id="3" name="Rectangle 3">
              <a:extLst>
                <a:ext uri="{FF2B5EF4-FFF2-40B4-BE49-F238E27FC236}">
                  <a16:creationId xmlns:a16="http://schemas.microsoft.com/office/drawing/2014/main" id="{A1179403-3386-C07E-117B-C38F431EFCE1}"/>
                </a:ext>
              </a:extLst>
            </p:cNvPr>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sp>
          <p:nvSpPr>
            <p:cNvPr id="4" name="Rectangle 4">
              <a:extLst>
                <a:ext uri="{FF2B5EF4-FFF2-40B4-BE49-F238E27FC236}">
                  <a16:creationId xmlns:a16="http://schemas.microsoft.com/office/drawing/2014/main" id="{326519F2-8B24-8D12-471F-4013FC25DDE2}"/>
                </a:ext>
              </a:extLst>
            </p:cNvPr>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latin typeface="Times New Roman" panose="02020603050405020304" pitchFamily="18" charset="0"/>
              </a:endParaRPr>
            </a:p>
          </p:txBody>
        </p:sp>
        <p:grpSp>
          <p:nvGrpSpPr>
            <p:cNvPr id="5" name="Group 5">
              <a:extLst>
                <a:ext uri="{FF2B5EF4-FFF2-40B4-BE49-F238E27FC236}">
                  <a16:creationId xmlns:a16="http://schemas.microsoft.com/office/drawing/2014/main" id="{61901D46-8F74-C067-2E39-2426ECC00B3E}"/>
                </a:ext>
              </a:extLst>
            </p:cNvPr>
            <p:cNvGrpSpPr>
              <a:grpSpLocks/>
            </p:cNvGrpSpPr>
            <p:nvPr/>
          </p:nvGrpSpPr>
          <p:grpSpPr bwMode="auto">
            <a:xfrm>
              <a:off x="0" y="672"/>
              <a:ext cx="1806" cy="1989"/>
              <a:chOff x="0" y="672"/>
              <a:chExt cx="1806" cy="1989"/>
            </a:xfrm>
          </p:grpSpPr>
          <p:sp>
            <p:nvSpPr>
              <p:cNvPr id="6" name="Rectangle 6">
                <a:extLst>
                  <a:ext uri="{FF2B5EF4-FFF2-40B4-BE49-F238E27FC236}">
                    <a16:creationId xmlns:a16="http://schemas.microsoft.com/office/drawing/2014/main" id="{D405ED63-AE70-5763-4EFA-5AE845B7901B}"/>
                  </a:ext>
                </a:extLst>
              </p:cNvPr>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latin typeface="Times New Roman" panose="02020603050405020304" pitchFamily="18" charset="0"/>
                </a:endParaRPr>
              </a:p>
            </p:txBody>
          </p:sp>
          <p:sp>
            <p:nvSpPr>
              <p:cNvPr id="7" name="Rectangle 7">
                <a:extLst>
                  <a:ext uri="{FF2B5EF4-FFF2-40B4-BE49-F238E27FC236}">
                    <a16:creationId xmlns:a16="http://schemas.microsoft.com/office/drawing/2014/main" id="{D4E16311-3449-94D7-D4A3-250338D5047C}"/>
                  </a:ext>
                </a:extLst>
              </p:cNvPr>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latin typeface="Times New Roman" panose="02020603050405020304" pitchFamily="18" charset="0"/>
                </a:endParaRPr>
              </a:p>
            </p:txBody>
          </p:sp>
          <p:sp>
            <p:nvSpPr>
              <p:cNvPr id="8" name="Rectangle 8">
                <a:extLst>
                  <a:ext uri="{FF2B5EF4-FFF2-40B4-BE49-F238E27FC236}">
                    <a16:creationId xmlns:a16="http://schemas.microsoft.com/office/drawing/2014/main" id="{D94A95AB-45F5-8377-7682-CC232120A7C4}"/>
                  </a:ext>
                </a:extLst>
              </p:cNvPr>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latin typeface="Times New Roman" panose="02020603050405020304" pitchFamily="18" charset="0"/>
                </a:endParaRPr>
              </a:p>
            </p:txBody>
          </p:sp>
          <p:sp>
            <p:nvSpPr>
              <p:cNvPr id="9" name="Rectangle 9">
                <a:extLst>
                  <a:ext uri="{FF2B5EF4-FFF2-40B4-BE49-F238E27FC236}">
                    <a16:creationId xmlns:a16="http://schemas.microsoft.com/office/drawing/2014/main" id="{94E131DE-BD39-D2B3-8DC8-C84F5F3F783F}"/>
                  </a:ext>
                </a:extLst>
              </p:cNvPr>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latin typeface="Times New Roman" panose="02020603050405020304" pitchFamily="18" charset="0"/>
                </a:endParaRPr>
              </a:p>
            </p:txBody>
          </p:sp>
          <p:sp>
            <p:nvSpPr>
              <p:cNvPr id="10" name="Rectangle 10">
                <a:extLst>
                  <a:ext uri="{FF2B5EF4-FFF2-40B4-BE49-F238E27FC236}">
                    <a16:creationId xmlns:a16="http://schemas.microsoft.com/office/drawing/2014/main" id="{07D6DD84-6BAD-D0DA-42A1-E69D73B81916}"/>
                  </a:ext>
                </a:extLst>
              </p:cNvPr>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latin typeface="Times New Roman" panose="02020603050405020304" pitchFamily="18" charset="0"/>
                </a:endParaRPr>
              </a:p>
            </p:txBody>
          </p:sp>
          <p:sp>
            <p:nvSpPr>
              <p:cNvPr id="11" name="Rectangle 11">
                <a:extLst>
                  <a:ext uri="{FF2B5EF4-FFF2-40B4-BE49-F238E27FC236}">
                    <a16:creationId xmlns:a16="http://schemas.microsoft.com/office/drawing/2014/main" id="{29C16EF5-D4A3-2EA2-0D45-FDF8ABA4F928}"/>
                  </a:ext>
                </a:extLst>
              </p:cNvPr>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latin typeface="Times New Roman" panose="02020603050405020304" pitchFamily="18" charset="0"/>
                </a:endParaRPr>
              </a:p>
            </p:txBody>
          </p:sp>
          <p:sp>
            <p:nvSpPr>
              <p:cNvPr id="12" name="Rectangle 12">
                <a:extLst>
                  <a:ext uri="{FF2B5EF4-FFF2-40B4-BE49-F238E27FC236}">
                    <a16:creationId xmlns:a16="http://schemas.microsoft.com/office/drawing/2014/main" id="{77584B81-F742-473F-AF87-83DB745B0B3F}"/>
                  </a:ext>
                </a:extLst>
              </p:cNvPr>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latin typeface="Times New Roman" panose="02020603050405020304" pitchFamily="18" charset="0"/>
                </a:endParaRPr>
              </a:p>
            </p:txBody>
          </p:sp>
          <p:sp>
            <p:nvSpPr>
              <p:cNvPr id="13" name="Rectangle 13">
                <a:extLst>
                  <a:ext uri="{FF2B5EF4-FFF2-40B4-BE49-F238E27FC236}">
                    <a16:creationId xmlns:a16="http://schemas.microsoft.com/office/drawing/2014/main" id="{1FD5B7CA-7A56-F2AE-5D51-B2FD5334145A}"/>
                  </a:ext>
                </a:extLst>
              </p:cNvPr>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latin typeface="Times New Roman" panose="02020603050405020304" pitchFamily="18" charset="0"/>
                </a:endParaRPr>
              </a:p>
            </p:txBody>
          </p:sp>
          <p:sp>
            <p:nvSpPr>
              <p:cNvPr id="14" name="Rectangle 14">
                <a:extLst>
                  <a:ext uri="{FF2B5EF4-FFF2-40B4-BE49-F238E27FC236}">
                    <a16:creationId xmlns:a16="http://schemas.microsoft.com/office/drawing/2014/main" id="{BAF80CA7-666F-D23C-B49D-7D870894E95D}"/>
                  </a:ext>
                </a:extLst>
              </p:cNvPr>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latin typeface="Times New Roman" panose="02020603050405020304" pitchFamily="18" charset="0"/>
                </a:endParaRPr>
              </a:p>
            </p:txBody>
          </p:sp>
          <p:sp>
            <p:nvSpPr>
              <p:cNvPr id="15" name="Rectangle 15">
                <a:extLst>
                  <a:ext uri="{FF2B5EF4-FFF2-40B4-BE49-F238E27FC236}">
                    <a16:creationId xmlns:a16="http://schemas.microsoft.com/office/drawing/2014/main" id="{5AAD5C25-FD84-8903-0CC2-C9327084751E}"/>
                  </a:ext>
                </a:extLst>
              </p:cNvPr>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latin typeface="Times New Roman" panose="02020603050405020304" pitchFamily="18" charset="0"/>
                </a:endParaRPr>
              </a:p>
            </p:txBody>
          </p:sp>
        </p:grpSp>
      </p:grpSp>
      <p:sp>
        <p:nvSpPr>
          <p:cNvPr id="22547"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a:t>Click to edit Master title style</a:t>
            </a:r>
          </a:p>
        </p:txBody>
      </p:sp>
      <p:sp>
        <p:nvSpPr>
          <p:cNvPr id="22548"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a:t>Click to edit Master subtitle style</a:t>
            </a:r>
          </a:p>
        </p:txBody>
      </p:sp>
      <p:sp>
        <p:nvSpPr>
          <p:cNvPr id="16" name="Rectangle 16">
            <a:extLst>
              <a:ext uri="{FF2B5EF4-FFF2-40B4-BE49-F238E27FC236}">
                <a16:creationId xmlns:a16="http://schemas.microsoft.com/office/drawing/2014/main" id="{2BB24C4C-86B8-3DB0-DAED-53A21C1AE4F4}"/>
              </a:ext>
            </a:extLst>
          </p:cNvPr>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7" name="Rectangle 17">
            <a:extLst>
              <a:ext uri="{FF2B5EF4-FFF2-40B4-BE49-F238E27FC236}">
                <a16:creationId xmlns:a16="http://schemas.microsoft.com/office/drawing/2014/main" id="{BC44F961-D524-09B6-A701-1BE3EFC9639E}"/>
              </a:ext>
            </a:extLst>
          </p:cNvPr>
          <p:cNvSpPr>
            <a:spLocks noGrp="1" noChangeArrowheads="1"/>
          </p:cNvSpPr>
          <p:nvPr>
            <p:ph type="ftr" sz="quarter" idx="11"/>
          </p:nvPr>
        </p:nvSpPr>
        <p:spPr/>
        <p:txBody>
          <a:bodyPr/>
          <a:lstStyle>
            <a:lvl1pPr>
              <a:defRPr/>
            </a:lvl1pPr>
          </a:lstStyle>
          <a:p>
            <a:pPr>
              <a:defRPr/>
            </a:pPr>
            <a:endParaRPr lang="en-US"/>
          </a:p>
        </p:txBody>
      </p:sp>
      <p:sp>
        <p:nvSpPr>
          <p:cNvPr id="18" name="Rectangle 18">
            <a:extLst>
              <a:ext uri="{FF2B5EF4-FFF2-40B4-BE49-F238E27FC236}">
                <a16:creationId xmlns:a16="http://schemas.microsoft.com/office/drawing/2014/main" id="{F8A99A20-D07C-5634-17EE-569C4B565DDB}"/>
              </a:ext>
            </a:extLst>
          </p:cNvPr>
          <p:cNvSpPr>
            <a:spLocks noGrp="1" noChangeArrowheads="1"/>
          </p:cNvSpPr>
          <p:nvPr>
            <p:ph type="sldNum" sz="quarter" idx="12"/>
          </p:nvPr>
        </p:nvSpPr>
        <p:spPr/>
        <p:txBody>
          <a:bodyPr/>
          <a:lstStyle>
            <a:lvl1pPr>
              <a:defRPr/>
            </a:lvl1pPr>
          </a:lstStyle>
          <a:p>
            <a:fld id="{148162E2-203D-48AB-921F-7BAF044F7D6A}" type="slidenum">
              <a:rPr lang="en-US" altLang="en-US"/>
              <a:pPr/>
              <a:t>‹#›</a:t>
            </a:fld>
            <a:endParaRPr lang="en-US" altLang="en-US"/>
          </a:p>
        </p:txBody>
      </p:sp>
    </p:spTree>
    <p:extLst>
      <p:ext uri="{BB962C8B-B14F-4D97-AF65-F5344CB8AC3E}">
        <p14:creationId xmlns:p14="http://schemas.microsoft.com/office/powerpoint/2010/main" val="4038004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61A0235B-C28C-A943-0860-489F294BD365}"/>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2409033C-F8AC-B07F-F513-A50DF46E2CEB}"/>
              </a:ext>
            </a:extLst>
          </p:cNvPr>
          <p:cNvSpPr>
            <a:spLocks noGrp="1" noChangeArrowheads="1"/>
          </p:cNvSpPr>
          <p:nvPr>
            <p:ph type="sldNum" sz="quarter" idx="11"/>
          </p:nvPr>
        </p:nvSpPr>
        <p:spPr>
          <a:ln/>
        </p:spPr>
        <p:txBody>
          <a:bodyPr/>
          <a:lstStyle>
            <a:lvl1pPr>
              <a:defRPr/>
            </a:lvl1pPr>
          </a:lstStyle>
          <a:p>
            <a:fld id="{A1AA8272-A31B-4B78-A1AF-56A37EEEDFEA}" type="slidenum">
              <a:rPr lang="en-US" altLang="en-US"/>
              <a:pPr/>
              <a:t>‹#›</a:t>
            </a:fld>
            <a:endParaRPr lang="en-US" altLang="en-US"/>
          </a:p>
        </p:txBody>
      </p:sp>
      <p:sp>
        <p:nvSpPr>
          <p:cNvPr id="6" name="Rectangle 16">
            <a:extLst>
              <a:ext uri="{FF2B5EF4-FFF2-40B4-BE49-F238E27FC236}">
                <a16:creationId xmlns:a16="http://schemas.microsoft.com/office/drawing/2014/main" id="{329A9682-AE42-DE4C-C3F3-86015657D687}"/>
              </a:ext>
            </a:extLst>
          </p:cNvPr>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37903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17B8547F-D37F-E07A-90D0-C4B71F90EC17}"/>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266424E3-CC7C-84E4-7E6C-A36FBB2CC8CA}"/>
              </a:ext>
            </a:extLst>
          </p:cNvPr>
          <p:cNvSpPr>
            <a:spLocks noGrp="1" noChangeArrowheads="1"/>
          </p:cNvSpPr>
          <p:nvPr>
            <p:ph type="sldNum" sz="quarter" idx="11"/>
          </p:nvPr>
        </p:nvSpPr>
        <p:spPr>
          <a:ln/>
        </p:spPr>
        <p:txBody>
          <a:bodyPr/>
          <a:lstStyle>
            <a:lvl1pPr>
              <a:defRPr/>
            </a:lvl1pPr>
          </a:lstStyle>
          <a:p>
            <a:fld id="{D774253A-3BF4-496E-8C84-4A7E346BFE72}" type="slidenum">
              <a:rPr lang="en-US" altLang="en-US"/>
              <a:pPr/>
              <a:t>‹#›</a:t>
            </a:fld>
            <a:endParaRPr lang="en-US" altLang="en-US"/>
          </a:p>
        </p:txBody>
      </p:sp>
      <p:sp>
        <p:nvSpPr>
          <p:cNvPr id="6" name="Rectangle 16">
            <a:extLst>
              <a:ext uri="{FF2B5EF4-FFF2-40B4-BE49-F238E27FC236}">
                <a16:creationId xmlns:a16="http://schemas.microsoft.com/office/drawing/2014/main" id="{9CB5B72B-C9DE-0A5F-4687-253958D5A6A8}"/>
              </a:ext>
            </a:extLst>
          </p:cNvPr>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62386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8D2693CC-B613-9A81-1726-EB283B895562}"/>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C7C9C3E6-D34C-E586-4CA3-863043B51CB0}"/>
              </a:ext>
            </a:extLst>
          </p:cNvPr>
          <p:cNvSpPr>
            <a:spLocks noGrp="1" noChangeArrowheads="1"/>
          </p:cNvSpPr>
          <p:nvPr>
            <p:ph type="sldNum" sz="quarter" idx="11"/>
          </p:nvPr>
        </p:nvSpPr>
        <p:spPr>
          <a:ln/>
        </p:spPr>
        <p:txBody>
          <a:bodyPr/>
          <a:lstStyle>
            <a:lvl1pPr>
              <a:defRPr/>
            </a:lvl1pPr>
          </a:lstStyle>
          <a:p>
            <a:fld id="{AAEBF4E4-292B-4BA4-929D-F0E7508412DC}" type="slidenum">
              <a:rPr lang="en-US" altLang="en-US"/>
              <a:pPr/>
              <a:t>‹#›</a:t>
            </a:fld>
            <a:endParaRPr lang="en-US" altLang="en-US"/>
          </a:p>
        </p:txBody>
      </p:sp>
      <p:sp>
        <p:nvSpPr>
          <p:cNvPr id="7" name="Rectangle 16">
            <a:extLst>
              <a:ext uri="{FF2B5EF4-FFF2-40B4-BE49-F238E27FC236}">
                <a16:creationId xmlns:a16="http://schemas.microsoft.com/office/drawing/2014/main" id="{BC01AA8C-1677-2F5C-DAB5-092AC38E9FFE}"/>
              </a:ext>
            </a:extLst>
          </p:cNvPr>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04956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FE0D4D15-D147-88FA-9C00-31CA6FFD4F3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id="{010D23FA-AA33-C25D-966A-437A619833FB}"/>
              </a:ext>
            </a:extLst>
          </p:cNvPr>
          <p:cNvSpPr>
            <a:spLocks noGrp="1" noChangeArrowheads="1"/>
          </p:cNvSpPr>
          <p:nvPr>
            <p:ph type="sldNum" sz="quarter" idx="11"/>
          </p:nvPr>
        </p:nvSpPr>
        <p:spPr>
          <a:ln/>
        </p:spPr>
        <p:txBody>
          <a:bodyPr/>
          <a:lstStyle>
            <a:lvl1pPr>
              <a:defRPr/>
            </a:lvl1pPr>
          </a:lstStyle>
          <a:p>
            <a:fld id="{BCA9CC00-1729-4BC2-B4CF-1A1DE1BEAB87}" type="slidenum">
              <a:rPr lang="en-US" altLang="en-US"/>
              <a:pPr/>
              <a:t>‹#›</a:t>
            </a:fld>
            <a:endParaRPr lang="en-US" altLang="en-US"/>
          </a:p>
        </p:txBody>
      </p:sp>
      <p:sp>
        <p:nvSpPr>
          <p:cNvPr id="9" name="Rectangle 16">
            <a:extLst>
              <a:ext uri="{FF2B5EF4-FFF2-40B4-BE49-F238E27FC236}">
                <a16:creationId xmlns:a16="http://schemas.microsoft.com/office/drawing/2014/main" id="{14E2005D-750B-EF92-CC15-2E8EE84A0170}"/>
              </a:ext>
            </a:extLst>
          </p:cNvPr>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95564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3E476B61-9752-164C-AFBC-D5DE7548A8C3}"/>
              </a:ext>
            </a:extLst>
          </p:cNvPr>
          <p:cNvSpPr>
            <a:spLocks noGrp="1" noChangeArrowheads="1"/>
          </p:cNvSpPr>
          <p:nvPr>
            <p:ph type="ftr" sz="quarter" idx="10"/>
          </p:nvPr>
        </p:nvSpPr>
        <p:spPr>
          <a:ln/>
        </p:spPr>
        <p:txBody>
          <a:bodyPr/>
          <a:lstStyle>
            <a:lvl1pPr>
              <a:defRPr/>
            </a:lvl1pPr>
          </a:lstStyle>
          <a:p>
            <a:pPr>
              <a:defRPr/>
            </a:pPr>
            <a:endParaRPr lang="en-US"/>
          </a:p>
        </p:txBody>
      </p:sp>
      <p:sp>
        <p:nvSpPr>
          <p:cNvPr id="4" name="Rectangle 3">
            <a:extLst>
              <a:ext uri="{FF2B5EF4-FFF2-40B4-BE49-F238E27FC236}">
                <a16:creationId xmlns:a16="http://schemas.microsoft.com/office/drawing/2014/main" id="{9B37522D-7F19-7137-F967-E920553B517E}"/>
              </a:ext>
            </a:extLst>
          </p:cNvPr>
          <p:cNvSpPr>
            <a:spLocks noGrp="1" noChangeArrowheads="1"/>
          </p:cNvSpPr>
          <p:nvPr>
            <p:ph type="sldNum" sz="quarter" idx="11"/>
          </p:nvPr>
        </p:nvSpPr>
        <p:spPr>
          <a:ln/>
        </p:spPr>
        <p:txBody>
          <a:bodyPr/>
          <a:lstStyle>
            <a:lvl1pPr>
              <a:defRPr/>
            </a:lvl1pPr>
          </a:lstStyle>
          <a:p>
            <a:fld id="{641843E2-0B28-42F1-9669-689FA5EA6839}" type="slidenum">
              <a:rPr lang="en-US" altLang="en-US"/>
              <a:pPr/>
              <a:t>‹#›</a:t>
            </a:fld>
            <a:endParaRPr lang="en-US" altLang="en-US"/>
          </a:p>
        </p:txBody>
      </p:sp>
      <p:sp>
        <p:nvSpPr>
          <p:cNvPr id="5" name="Rectangle 16">
            <a:extLst>
              <a:ext uri="{FF2B5EF4-FFF2-40B4-BE49-F238E27FC236}">
                <a16:creationId xmlns:a16="http://schemas.microsoft.com/office/drawing/2014/main" id="{15A09BA8-4B64-EC8C-5A70-4EA5343A4892}"/>
              </a:ext>
            </a:extLst>
          </p:cNvPr>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12997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7FFA3E8-0BC6-E204-5ABF-8A746E51E21D}"/>
              </a:ext>
            </a:extLst>
          </p:cNvPr>
          <p:cNvSpPr>
            <a:spLocks noGrp="1" noChangeArrowheads="1"/>
          </p:cNvSpPr>
          <p:nvPr>
            <p:ph type="ftr" sz="quarter" idx="10"/>
          </p:nvPr>
        </p:nvSpPr>
        <p:spPr>
          <a:ln/>
        </p:spPr>
        <p:txBody>
          <a:bodyPr/>
          <a:lstStyle>
            <a:lvl1pPr>
              <a:defRPr/>
            </a:lvl1pPr>
          </a:lstStyle>
          <a:p>
            <a:pPr>
              <a:defRPr/>
            </a:pPr>
            <a:endParaRPr lang="en-US"/>
          </a:p>
        </p:txBody>
      </p:sp>
      <p:sp>
        <p:nvSpPr>
          <p:cNvPr id="3" name="Rectangle 3">
            <a:extLst>
              <a:ext uri="{FF2B5EF4-FFF2-40B4-BE49-F238E27FC236}">
                <a16:creationId xmlns:a16="http://schemas.microsoft.com/office/drawing/2014/main" id="{7F40F6C5-CC78-FEEA-AB51-EA95151E79F3}"/>
              </a:ext>
            </a:extLst>
          </p:cNvPr>
          <p:cNvSpPr>
            <a:spLocks noGrp="1" noChangeArrowheads="1"/>
          </p:cNvSpPr>
          <p:nvPr>
            <p:ph type="sldNum" sz="quarter" idx="11"/>
          </p:nvPr>
        </p:nvSpPr>
        <p:spPr>
          <a:ln/>
        </p:spPr>
        <p:txBody>
          <a:bodyPr/>
          <a:lstStyle>
            <a:lvl1pPr>
              <a:defRPr/>
            </a:lvl1pPr>
          </a:lstStyle>
          <a:p>
            <a:fld id="{B787C9BC-8C89-4531-A96B-64C05797D495}" type="slidenum">
              <a:rPr lang="en-US" altLang="en-US"/>
              <a:pPr/>
              <a:t>‹#›</a:t>
            </a:fld>
            <a:endParaRPr lang="en-US" altLang="en-US"/>
          </a:p>
        </p:txBody>
      </p:sp>
      <p:sp>
        <p:nvSpPr>
          <p:cNvPr id="4" name="Rectangle 16">
            <a:extLst>
              <a:ext uri="{FF2B5EF4-FFF2-40B4-BE49-F238E27FC236}">
                <a16:creationId xmlns:a16="http://schemas.microsoft.com/office/drawing/2014/main" id="{7BF4E579-A6B8-B32C-2DCD-80D487722795}"/>
              </a:ext>
            </a:extLst>
          </p:cNvPr>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67965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6F074049-F2D7-E16D-0737-7947D6A3FCA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59D1C7EA-852E-6993-CC71-A6B9C473F654}"/>
              </a:ext>
            </a:extLst>
          </p:cNvPr>
          <p:cNvSpPr>
            <a:spLocks noGrp="1" noChangeArrowheads="1"/>
          </p:cNvSpPr>
          <p:nvPr>
            <p:ph type="sldNum" sz="quarter" idx="11"/>
          </p:nvPr>
        </p:nvSpPr>
        <p:spPr>
          <a:ln/>
        </p:spPr>
        <p:txBody>
          <a:bodyPr/>
          <a:lstStyle>
            <a:lvl1pPr>
              <a:defRPr/>
            </a:lvl1pPr>
          </a:lstStyle>
          <a:p>
            <a:fld id="{763A3D52-8C3F-4582-92FD-AFDBFCA8C206}" type="slidenum">
              <a:rPr lang="en-US" altLang="en-US"/>
              <a:pPr/>
              <a:t>‹#›</a:t>
            </a:fld>
            <a:endParaRPr lang="en-US" altLang="en-US"/>
          </a:p>
        </p:txBody>
      </p:sp>
      <p:sp>
        <p:nvSpPr>
          <p:cNvPr id="7" name="Rectangle 16">
            <a:extLst>
              <a:ext uri="{FF2B5EF4-FFF2-40B4-BE49-F238E27FC236}">
                <a16:creationId xmlns:a16="http://schemas.microsoft.com/office/drawing/2014/main" id="{575884F7-DF5D-3D75-B41C-63A82BDF36C8}"/>
              </a:ext>
            </a:extLst>
          </p:cNvPr>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56528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D8175ACA-3DE2-7AD6-E11D-A12C56E0EE8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9BF9AA9D-BE81-6CB3-04B1-BB7F72F1C8EC}"/>
              </a:ext>
            </a:extLst>
          </p:cNvPr>
          <p:cNvSpPr>
            <a:spLocks noGrp="1" noChangeArrowheads="1"/>
          </p:cNvSpPr>
          <p:nvPr>
            <p:ph type="sldNum" sz="quarter" idx="11"/>
          </p:nvPr>
        </p:nvSpPr>
        <p:spPr>
          <a:ln/>
        </p:spPr>
        <p:txBody>
          <a:bodyPr/>
          <a:lstStyle>
            <a:lvl1pPr>
              <a:defRPr/>
            </a:lvl1pPr>
          </a:lstStyle>
          <a:p>
            <a:fld id="{3DE31286-0491-4342-AC96-AE0F83D22881}" type="slidenum">
              <a:rPr lang="en-US" altLang="en-US"/>
              <a:pPr/>
              <a:t>‹#›</a:t>
            </a:fld>
            <a:endParaRPr lang="en-US" altLang="en-US"/>
          </a:p>
        </p:txBody>
      </p:sp>
      <p:sp>
        <p:nvSpPr>
          <p:cNvPr id="7" name="Rectangle 16">
            <a:extLst>
              <a:ext uri="{FF2B5EF4-FFF2-40B4-BE49-F238E27FC236}">
                <a16:creationId xmlns:a16="http://schemas.microsoft.com/office/drawing/2014/main" id="{93D93D95-B764-1EF5-062D-733CF017F87E}"/>
              </a:ext>
            </a:extLst>
          </p:cNvPr>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280170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28484BC6-8564-7DB0-1871-B17442560CFA}"/>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F12DEC63-C8BE-3F42-8D4F-92614B43C81E}"/>
              </a:ext>
            </a:extLst>
          </p:cNvPr>
          <p:cNvSpPr>
            <a:spLocks noGrp="1" noChangeArrowheads="1"/>
          </p:cNvSpPr>
          <p:nvPr>
            <p:ph type="sldNum" sz="quarter" idx="11"/>
          </p:nvPr>
        </p:nvSpPr>
        <p:spPr>
          <a:ln/>
        </p:spPr>
        <p:txBody>
          <a:bodyPr/>
          <a:lstStyle>
            <a:lvl1pPr>
              <a:defRPr/>
            </a:lvl1pPr>
          </a:lstStyle>
          <a:p>
            <a:fld id="{C550A06E-B699-43EE-B4E7-FD5F8E59768F}" type="slidenum">
              <a:rPr lang="en-US" altLang="en-US"/>
              <a:pPr/>
              <a:t>‹#›</a:t>
            </a:fld>
            <a:endParaRPr lang="en-US" altLang="en-US"/>
          </a:p>
        </p:txBody>
      </p:sp>
      <p:sp>
        <p:nvSpPr>
          <p:cNvPr id="6" name="Rectangle 16">
            <a:extLst>
              <a:ext uri="{FF2B5EF4-FFF2-40B4-BE49-F238E27FC236}">
                <a16:creationId xmlns:a16="http://schemas.microsoft.com/office/drawing/2014/main" id="{F5D5F518-7CC9-7BC8-D9EA-2A35D591810A}"/>
              </a:ext>
            </a:extLst>
          </p:cNvPr>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29532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833AD907-6DEE-FA72-A8BC-079CA924BFA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A22D76CE-6DCD-09E3-1A40-A4BAFD948A36}"/>
              </a:ext>
            </a:extLst>
          </p:cNvPr>
          <p:cNvSpPr>
            <a:spLocks noGrp="1" noChangeArrowheads="1"/>
          </p:cNvSpPr>
          <p:nvPr>
            <p:ph type="sldNum" sz="quarter" idx="11"/>
          </p:nvPr>
        </p:nvSpPr>
        <p:spPr>
          <a:ln/>
        </p:spPr>
        <p:txBody>
          <a:bodyPr/>
          <a:lstStyle>
            <a:lvl1pPr>
              <a:defRPr/>
            </a:lvl1pPr>
          </a:lstStyle>
          <a:p>
            <a:fld id="{B5AB36AC-C476-4867-9ACF-88716CBC3FC6}" type="slidenum">
              <a:rPr lang="en-US" altLang="en-US"/>
              <a:pPr/>
              <a:t>‹#›</a:t>
            </a:fld>
            <a:endParaRPr lang="en-US" altLang="en-US"/>
          </a:p>
        </p:txBody>
      </p:sp>
      <p:sp>
        <p:nvSpPr>
          <p:cNvPr id="6" name="Rectangle 16">
            <a:extLst>
              <a:ext uri="{FF2B5EF4-FFF2-40B4-BE49-F238E27FC236}">
                <a16:creationId xmlns:a16="http://schemas.microsoft.com/office/drawing/2014/main" id="{5EA194F6-7111-0227-4C44-B7803696D645}"/>
              </a:ext>
            </a:extLst>
          </p:cNvPr>
          <p:cNvSpPr>
            <a:spLocks noGrp="1" noChangeArrowheads="1"/>
          </p:cNvSpPr>
          <p:nvPr>
            <p:ph type="dt" sz="half"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004354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0D3721B1-1BE7-232A-C88C-81484607DF0D}"/>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a:defRPr/>
            </a:pPr>
            <a:endParaRPr lang="en-US"/>
          </a:p>
        </p:txBody>
      </p:sp>
      <p:sp>
        <p:nvSpPr>
          <p:cNvPr id="21507" name="Rectangle 3">
            <a:extLst>
              <a:ext uri="{FF2B5EF4-FFF2-40B4-BE49-F238E27FC236}">
                <a16:creationId xmlns:a16="http://schemas.microsoft.com/office/drawing/2014/main" id="{9DF39B6F-DFEF-7490-58A8-1042AA824ECC}"/>
              </a:ext>
            </a:extLst>
          </p:cNvPr>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Black" panose="020B0A04020102020204" pitchFamily="34" charset="0"/>
              </a:defRPr>
            </a:lvl1pPr>
          </a:lstStyle>
          <a:p>
            <a:fld id="{E5F38B70-0B2C-49FB-BBE1-9FDE1FA9EB94}" type="slidenum">
              <a:rPr lang="en-US" altLang="en-US"/>
              <a:pPr/>
              <a:t>‹#›</a:t>
            </a:fld>
            <a:endParaRPr lang="en-US" altLang="en-US"/>
          </a:p>
        </p:txBody>
      </p:sp>
      <p:grpSp>
        <p:nvGrpSpPr>
          <p:cNvPr id="1028" name="Group 4">
            <a:extLst>
              <a:ext uri="{FF2B5EF4-FFF2-40B4-BE49-F238E27FC236}">
                <a16:creationId xmlns:a16="http://schemas.microsoft.com/office/drawing/2014/main" id="{34E3F1B9-93A3-F010-8CDF-B8749CBAD1B3}"/>
              </a:ext>
            </a:extLst>
          </p:cNvPr>
          <p:cNvGrpSpPr>
            <a:grpSpLocks/>
          </p:cNvGrpSpPr>
          <p:nvPr/>
        </p:nvGrpSpPr>
        <p:grpSpPr bwMode="auto">
          <a:xfrm>
            <a:off x="0" y="0"/>
            <a:ext cx="9144000" cy="546100"/>
            <a:chOff x="0" y="0"/>
            <a:chExt cx="5760" cy="344"/>
          </a:xfrm>
        </p:grpSpPr>
        <p:sp>
          <p:nvSpPr>
            <p:cNvPr id="1032" name="Rectangle 5">
              <a:extLst>
                <a:ext uri="{FF2B5EF4-FFF2-40B4-BE49-F238E27FC236}">
                  <a16:creationId xmlns:a16="http://schemas.microsoft.com/office/drawing/2014/main" id="{E6FB1C86-39D6-92DD-A7C7-B8D1BFCB9EE7}"/>
                </a:ext>
              </a:extLst>
            </p:cNvPr>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sp>
          <p:nvSpPr>
            <p:cNvPr id="1033" name="Rectangle 6">
              <a:extLst>
                <a:ext uri="{FF2B5EF4-FFF2-40B4-BE49-F238E27FC236}">
                  <a16:creationId xmlns:a16="http://schemas.microsoft.com/office/drawing/2014/main" id="{B5E62F00-6690-4B88-6872-2FFD8E675A9C}"/>
                </a:ext>
              </a:extLst>
            </p:cNvPr>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latin typeface="Times New Roman" panose="02020603050405020304" pitchFamily="18" charset="0"/>
              </a:endParaRPr>
            </a:p>
          </p:txBody>
        </p:sp>
        <p:sp>
          <p:nvSpPr>
            <p:cNvPr id="1034" name="Rectangle 7">
              <a:extLst>
                <a:ext uri="{FF2B5EF4-FFF2-40B4-BE49-F238E27FC236}">
                  <a16:creationId xmlns:a16="http://schemas.microsoft.com/office/drawing/2014/main" id="{FBE23A17-7C04-F091-2227-2A28230993F7}"/>
                </a:ext>
              </a:extLst>
            </p:cNvPr>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solidFill>
                  <a:schemeClr val="hlink"/>
                </a:solidFill>
              </a:endParaRPr>
            </a:p>
          </p:txBody>
        </p:sp>
        <p:sp>
          <p:nvSpPr>
            <p:cNvPr id="1035" name="Rectangle 8">
              <a:extLst>
                <a:ext uri="{FF2B5EF4-FFF2-40B4-BE49-F238E27FC236}">
                  <a16:creationId xmlns:a16="http://schemas.microsoft.com/office/drawing/2014/main" id="{8D3BF92B-3422-315C-B364-E4864EFC2235}"/>
                </a:ext>
              </a:extLst>
            </p:cNvPr>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solidFill>
                  <a:schemeClr val="hlink"/>
                </a:solidFill>
              </a:endParaRPr>
            </a:p>
          </p:txBody>
        </p:sp>
        <p:sp>
          <p:nvSpPr>
            <p:cNvPr id="1036" name="Rectangle 9">
              <a:extLst>
                <a:ext uri="{FF2B5EF4-FFF2-40B4-BE49-F238E27FC236}">
                  <a16:creationId xmlns:a16="http://schemas.microsoft.com/office/drawing/2014/main" id="{C8BC8C0F-7923-BA9A-B039-BB7F41B3AE4A}"/>
                </a:ext>
              </a:extLst>
            </p:cNvPr>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solidFill>
                  <a:schemeClr val="accent2"/>
                </a:solidFill>
              </a:endParaRPr>
            </a:p>
          </p:txBody>
        </p:sp>
        <p:sp>
          <p:nvSpPr>
            <p:cNvPr id="1037" name="Rectangle 10">
              <a:extLst>
                <a:ext uri="{FF2B5EF4-FFF2-40B4-BE49-F238E27FC236}">
                  <a16:creationId xmlns:a16="http://schemas.microsoft.com/office/drawing/2014/main" id="{1E3805F1-D8B7-9FF3-CFFE-9D1D86733C93}"/>
                </a:ext>
              </a:extLst>
            </p:cNvPr>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solidFill>
                  <a:schemeClr val="hlink"/>
                </a:solidFill>
              </a:endParaRPr>
            </a:p>
          </p:txBody>
        </p:sp>
        <p:sp>
          <p:nvSpPr>
            <p:cNvPr id="1038" name="Rectangle 11">
              <a:extLst>
                <a:ext uri="{FF2B5EF4-FFF2-40B4-BE49-F238E27FC236}">
                  <a16:creationId xmlns:a16="http://schemas.microsoft.com/office/drawing/2014/main" id="{9F0EC680-2BCE-B073-D3EB-D0F35542C370}"/>
                </a:ext>
              </a:extLst>
            </p:cNvPr>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latin typeface="Times New Roman" panose="02020603050405020304" pitchFamily="18" charset="0"/>
              </a:endParaRPr>
            </a:p>
          </p:txBody>
        </p:sp>
        <p:sp>
          <p:nvSpPr>
            <p:cNvPr id="1039" name="Rectangle 12">
              <a:extLst>
                <a:ext uri="{FF2B5EF4-FFF2-40B4-BE49-F238E27FC236}">
                  <a16:creationId xmlns:a16="http://schemas.microsoft.com/office/drawing/2014/main" id="{7E3635C0-4DB0-70C4-9E65-CBD3E9220F84}"/>
                </a:ext>
              </a:extLst>
            </p:cNvPr>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solidFill>
                  <a:schemeClr val="accent2"/>
                </a:solidFill>
              </a:endParaRPr>
            </a:p>
          </p:txBody>
        </p:sp>
        <p:sp>
          <p:nvSpPr>
            <p:cNvPr id="1040" name="Rectangle 13">
              <a:extLst>
                <a:ext uri="{FF2B5EF4-FFF2-40B4-BE49-F238E27FC236}">
                  <a16:creationId xmlns:a16="http://schemas.microsoft.com/office/drawing/2014/main" id="{76B16F8F-E4D0-7B6F-FCEE-DAC451F1ED8A}"/>
                </a:ext>
              </a:extLst>
            </p:cNvPr>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solidFill>
                  <a:schemeClr val="accent2"/>
                </a:solidFill>
              </a:endParaRPr>
            </a:p>
          </p:txBody>
        </p:sp>
      </p:grpSp>
      <p:sp>
        <p:nvSpPr>
          <p:cNvPr id="1029" name="Rectangle 14">
            <a:extLst>
              <a:ext uri="{FF2B5EF4-FFF2-40B4-BE49-F238E27FC236}">
                <a16:creationId xmlns:a16="http://schemas.microsoft.com/office/drawing/2014/main" id="{B573A844-8268-99AF-F3CB-367876F3A29C}"/>
              </a:ext>
            </a:extLst>
          </p:cNvPr>
          <p:cNvSpPr>
            <a:spLocks noGrp="1" noChangeArrowheads="1"/>
          </p:cNvSpPr>
          <p:nvPr>
            <p:ph type="title"/>
          </p:nvPr>
        </p:nvSpPr>
        <p:spPr bwMode="auto">
          <a:xfrm>
            <a:off x="457200" y="457200"/>
            <a:ext cx="8229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30" name="Rectangle 15">
            <a:extLst>
              <a:ext uri="{FF2B5EF4-FFF2-40B4-BE49-F238E27FC236}">
                <a16:creationId xmlns:a16="http://schemas.microsoft.com/office/drawing/2014/main" id="{B7ACE8D7-1F37-85D9-5B73-8DD39952A545}"/>
              </a:ext>
            </a:extLst>
          </p:cNvPr>
          <p:cNvSpPr>
            <a:spLocks noGrp="1" noChangeArrowheads="1"/>
          </p:cNvSpPr>
          <p:nvPr>
            <p:ph type="body" idx="1"/>
          </p:nvPr>
        </p:nvSpPr>
        <p:spPr bwMode="auto">
          <a:xfrm>
            <a:off x="457200" y="1981200"/>
            <a:ext cx="8229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520" name="Rectangle 16">
            <a:extLst>
              <a:ext uri="{FF2B5EF4-FFF2-40B4-BE49-F238E27FC236}">
                <a16:creationId xmlns:a16="http://schemas.microsoft.com/office/drawing/2014/main" id="{1186B960-1650-6483-6D8A-E77AAFC51074}"/>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483700"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a:extLst>
              <a:ext uri="{FF2B5EF4-FFF2-40B4-BE49-F238E27FC236}">
                <a16:creationId xmlns:a16="http://schemas.microsoft.com/office/drawing/2014/main" id="{4473D24E-7DB3-38EC-F034-38BCB096AB43}"/>
              </a:ext>
            </a:extLst>
          </p:cNvPr>
          <p:cNvSpPr>
            <a:spLocks noGrp="1" noChangeArrowheads="1"/>
          </p:cNvSpPr>
          <p:nvPr>
            <p:ph type="title"/>
          </p:nvPr>
        </p:nvSpPr>
        <p:spPr>
          <a:xfrm>
            <a:off x="228600" y="2133600"/>
            <a:ext cx="8839200" cy="1143000"/>
          </a:xfrm>
        </p:spPr>
        <p:txBody>
          <a:bodyPr/>
          <a:lstStyle/>
          <a:p>
            <a:pPr algn="ctr" eaLnBrk="1" hangingPunct="1"/>
            <a:r>
              <a:rPr lang="en-US" altLang="en-US" sz="6000" b="1" dirty="0"/>
              <a:t>KNOWING GOD</a:t>
            </a:r>
          </a:p>
        </p:txBody>
      </p:sp>
      <p:sp>
        <p:nvSpPr>
          <p:cNvPr id="5" name="Rectangle 4">
            <a:extLst>
              <a:ext uri="{FF2B5EF4-FFF2-40B4-BE49-F238E27FC236}">
                <a16:creationId xmlns:a16="http://schemas.microsoft.com/office/drawing/2014/main" id="{E1464C91-FFF4-C487-F306-6987D252D4DA}"/>
              </a:ext>
            </a:extLst>
          </p:cNvPr>
          <p:cNvSpPr txBox="1">
            <a:spLocks noChangeArrowheads="1"/>
          </p:cNvSpPr>
          <p:nvPr/>
        </p:nvSpPr>
        <p:spPr bwMode="auto">
          <a:xfrm>
            <a:off x="228600" y="3048000"/>
            <a:ext cx="8839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4400" b="1" dirty="0">
                <a:solidFill>
                  <a:srgbClr val="FF0000"/>
                </a:solidFill>
              </a:rPr>
              <a:t>John 14:6-11</a:t>
            </a:r>
          </a:p>
          <a:p>
            <a:pPr algn="ctr" eaLnBrk="1" hangingPunct="1"/>
            <a:endParaRPr lang="en-US" altLang="en-US" sz="4400" b="1" dirty="0">
              <a:solidFill>
                <a:srgbClr val="FF0000"/>
              </a:solidFill>
            </a:endParaRPr>
          </a:p>
          <a:p>
            <a:pPr algn="ctr" eaLnBrk="1" hangingPunct="1"/>
            <a:endParaRPr lang="en-US" altLang="en-US" sz="4400" b="1" dirty="0">
              <a:solidFill>
                <a:srgbClr val="FF0000"/>
              </a:solidFill>
            </a:endParaRPr>
          </a:p>
          <a:p>
            <a:pPr algn="ctr" eaLnBrk="1" hangingPunct="1"/>
            <a:endParaRPr lang="en-US" altLang="en-US" sz="4400" b="1" dirty="0">
              <a:solidFill>
                <a:srgbClr val="FF0000"/>
              </a:solidFill>
            </a:endParaRPr>
          </a:p>
          <a:p>
            <a:pPr algn="ctr" eaLnBrk="1" hangingPunct="1"/>
            <a:r>
              <a:rPr lang="en-US" altLang="en-US" sz="2400" b="1" dirty="0">
                <a:solidFill>
                  <a:srgbClr val="FF0000"/>
                </a:solidFill>
              </a:rPr>
              <a:t>(All Scriptures NASB 1995 unless otherwise noted)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78968-4BFD-0D02-2489-025C11C03184}"/>
            </a:ext>
          </a:extLst>
        </p:cNvPr>
        <p:cNvGrpSpPr/>
        <p:nvPr/>
      </p:nvGrpSpPr>
      <p:grpSpPr>
        <a:xfrm>
          <a:off x="0" y="0"/>
          <a:ext cx="0" cy="0"/>
          <a:chOff x="0" y="0"/>
          <a:chExt cx="0" cy="0"/>
        </a:xfrm>
      </p:grpSpPr>
      <p:sp>
        <p:nvSpPr>
          <p:cNvPr id="2052" name="Rectangle 4">
            <a:extLst>
              <a:ext uri="{FF2B5EF4-FFF2-40B4-BE49-F238E27FC236}">
                <a16:creationId xmlns:a16="http://schemas.microsoft.com/office/drawing/2014/main" id="{B5906C50-4C4F-9231-D686-A8D73996A0E3}"/>
              </a:ext>
            </a:extLst>
          </p:cNvPr>
          <p:cNvSpPr>
            <a:spLocks noGrp="1" noChangeArrowheads="1"/>
          </p:cNvSpPr>
          <p:nvPr>
            <p:ph type="title"/>
          </p:nvPr>
        </p:nvSpPr>
        <p:spPr>
          <a:xfrm>
            <a:off x="152400" y="304800"/>
            <a:ext cx="8839200" cy="762000"/>
          </a:xfrm>
        </p:spPr>
        <p:txBody>
          <a:bodyPr/>
          <a:lstStyle/>
          <a:p>
            <a:pPr algn="ctr" eaLnBrk="1" hangingPunct="1"/>
            <a:r>
              <a:rPr lang="en-US" altLang="en-US" b="1" dirty="0"/>
              <a:t>KNOWING GOD</a:t>
            </a:r>
          </a:p>
        </p:txBody>
      </p:sp>
      <p:sp>
        <p:nvSpPr>
          <p:cNvPr id="5" name="Rectangle 4">
            <a:extLst>
              <a:ext uri="{FF2B5EF4-FFF2-40B4-BE49-F238E27FC236}">
                <a16:creationId xmlns:a16="http://schemas.microsoft.com/office/drawing/2014/main" id="{20FC863E-3586-1F06-EF0F-B318C2E917B7}"/>
              </a:ext>
            </a:extLst>
          </p:cNvPr>
          <p:cNvSpPr txBox="1">
            <a:spLocks noChangeArrowheads="1"/>
          </p:cNvSpPr>
          <p:nvPr/>
        </p:nvSpPr>
        <p:spPr bwMode="auto">
          <a:xfrm>
            <a:off x="16790" y="885987"/>
            <a:ext cx="88392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600" i="1" dirty="0"/>
              <a:t>“Jesus said to him, ‘I am the way, and the truth, and the life; no one comes to the Father but through Me. If you had known Me, you would have known My Father also; from now on you know Him, and have seen Him.’ Philip said to Him, ‘Lord, show us the Father, and it is enough for us.’ Jesus said to him, ‘Have I been so long with you, and yet you have not come to know Me, Philip? He who has seen Me has seen the Father; how can you say, “Show us the Father”? Do you not believe that I am in the Father, and the Father is in Me? The words that I say to you I do not speak on My own initiative, but the Father abiding in Me does His works. Believe Me that I am in the Father and the Father is in Me; otherwise believe because of the works themselves.’” </a:t>
            </a:r>
            <a:r>
              <a:rPr lang="en-US" altLang="en-US" sz="2600" b="1" dirty="0">
                <a:solidFill>
                  <a:srgbClr val="FF0000"/>
                </a:solidFill>
              </a:rPr>
              <a:t>(John 14:6-11)</a:t>
            </a:r>
          </a:p>
        </p:txBody>
      </p:sp>
    </p:spTree>
    <p:extLst>
      <p:ext uri="{BB962C8B-B14F-4D97-AF65-F5344CB8AC3E}">
        <p14:creationId xmlns:p14="http://schemas.microsoft.com/office/powerpoint/2010/main" val="2573377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a:extLst>
              <a:ext uri="{FF2B5EF4-FFF2-40B4-BE49-F238E27FC236}">
                <a16:creationId xmlns:a16="http://schemas.microsoft.com/office/drawing/2014/main" id="{D4DA1206-9B35-D22D-0F58-7EE02D65F1C4}"/>
              </a:ext>
            </a:extLst>
          </p:cNvPr>
          <p:cNvSpPr>
            <a:spLocks noGrp="1" noChangeArrowheads="1"/>
          </p:cNvSpPr>
          <p:nvPr>
            <p:ph type="title"/>
          </p:nvPr>
        </p:nvSpPr>
        <p:spPr>
          <a:xfrm>
            <a:off x="152400" y="152400"/>
            <a:ext cx="8839200" cy="1143000"/>
          </a:xfrm>
        </p:spPr>
        <p:txBody>
          <a:bodyPr/>
          <a:lstStyle/>
          <a:p>
            <a:pPr algn="ctr" eaLnBrk="1" hangingPunct="1"/>
            <a:r>
              <a:rPr lang="en-US" altLang="en-US" b="1" dirty="0"/>
              <a:t>KNOWING GOD</a:t>
            </a:r>
          </a:p>
        </p:txBody>
      </p:sp>
      <p:sp>
        <p:nvSpPr>
          <p:cNvPr id="2053" name="Rectangle 5">
            <a:extLst>
              <a:ext uri="{FF2B5EF4-FFF2-40B4-BE49-F238E27FC236}">
                <a16:creationId xmlns:a16="http://schemas.microsoft.com/office/drawing/2014/main" id="{036D6A82-6296-8D62-E82C-158A79E824A0}"/>
              </a:ext>
            </a:extLst>
          </p:cNvPr>
          <p:cNvSpPr>
            <a:spLocks noGrp="1" noChangeArrowheads="1"/>
          </p:cNvSpPr>
          <p:nvPr>
            <p:ph type="body" idx="1"/>
          </p:nvPr>
        </p:nvSpPr>
        <p:spPr>
          <a:xfrm>
            <a:off x="152400" y="1371600"/>
            <a:ext cx="8839200" cy="5334000"/>
          </a:xfrm>
        </p:spPr>
        <p:txBody>
          <a:bodyPr/>
          <a:lstStyle/>
          <a:p>
            <a:pPr eaLnBrk="1" hangingPunct="1"/>
            <a:r>
              <a:rPr lang="en-US" altLang="en-US" sz="3600" dirty="0"/>
              <a:t>1. What does it mean to know God?</a:t>
            </a:r>
          </a:p>
          <a:p>
            <a:pPr eaLnBrk="1" hangingPunct="1"/>
            <a:r>
              <a:rPr lang="en-US" altLang="en-US" sz="3600" dirty="0"/>
              <a:t>2. Two Greek words translated “Know” </a:t>
            </a:r>
          </a:p>
          <a:p>
            <a:pPr lvl="1" eaLnBrk="1" hangingPunct="1"/>
            <a:r>
              <a:rPr lang="en-US" altLang="en-US" sz="3200" i="1" dirty="0"/>
              <a:t>a. </a:t>
            </a:r>
            <a:r>
              <a:rPr lang="en-US" altLang="en-US" sz="3200" i="1" dirty="0" err="1"/>
              <a:t>oikeios</a:t>
            </a:r>
            <a:r>
              <a:rPr lang="en-US" altLang="en-US" sz="3200" i="1" dirty="0"/>
              <a:t>: </a:t>
            </a:r>
            <a:r>
              <a:rPr lang="en-US" altLang="en-US" sz="3200" dirty="0"/>
              <a:t>literally “belonging to a house or family, intimate, kindred; to become acquainted with, to understand, perceive, have knowledge of” (</a:t>
            </a:r>
            <a:r>
              <a:rPr lang="en-US" altLang="en-US" sz="3200" u="sng" dirty="0"/>
              <a:t>Thayer</a:t>
            </a:r>
            <a:r>
              <a:rPr lang="en-US" altLang="en-US" sz="3200" dirty="0"/>
              <a:t>)</a:t>
            </a:r>
          </a:p>
          <a:p>
            <a:pPr lvl="1" eaLnBrk="1" hangingPunct="1"/>
            <a:r>
              <a:rPr lang="en-US" altLang="en-US" sz="3200" dirty="0"/>
              <a:t>b. </a:t>
            </a:r>
            <a:r>
              <a:rPr lang="en-US" altLang="en-US" sz="3200" i="1" dirty="0" err="1"/>
              <a:t>ginoskos</a:t>
            </a:r>
            <a:r>
              <a:rPr lang="en-US" altLang="en-US" sz="3200" i="1" dirty="0"/>
              <a:t> </a:t>
            </a:r>
            <a:r>
              <a:rPr lang="en-US" altLang="en-US" sz="3200" dirty="0"/>
              <a:t>“To learn, to come to know, to understand” (Thayer)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53">
                                            <p:txEl>
                                              <p:pRg st="0" end="0"/>
                                            </p:txEl>
                                          </p:spTgt>
                                        </p:tgtEl>
                                        <p:attrNameLst>
                                          <p:attrName>style.visibility</p:attrName>
                                        </p:attrNameLst>
                                      </p:cBhvr>
                                      <p:to>
                                        <p:strVal val="visible"/>
                                      </p:to>
                                    </p:set>
                                    <p:animEffect transition="in" filter="fade">
                                      <p:cBhvr>
                                        <p:cTn id="7" dur="1000"/>
                                        <p:tgtEl>
                                          <p:spTgt spid="2053">
                                            <p:txEl>
                                              <p:pRg st="0" end="0"/>
                                            </p:txEl>
                                          </p:spTgt>
                                        </p:tgtEl>
                                      </p:cBhvr>
                                    </p:animEffect>
                                    <p:anim calcmode="lin" valueType="num">
                                      <p:cBhvr>
                                        <p:cTn id="8" dur="1000" fill="hold"/>
                                        <p:tgtEl>
                                          <p:spTgt spid="205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5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53">
                                            <p:txEl>
                                              <p:pRg st="1" end="1"/>
                                            </p:txEl>
                                          </p:spTgt>
                                        </p:tgtEl>
                                        <p:attrNameLst>
                                          <p:attrName>style.visibility</p:attrName>
                                        </p:attrNameLst>
                                      </p:cBhvr>
                                      <p:to>
                                        <p:strVal val="visible"/>
                                      </p:to>
                                    </p:set>
                                    <p:animEffect transition="in" filter="fade">
                                      <p:cBhvr>
                                        <p:cTn id="14" dur="1000"/>
                                        <p:tgtEl>
                                          <p:spTgt spid="2053">
                                            <p:txEl>
                                              <p:pRg st="1" end="1"/>
                                            </p:txEl>
                                          </p:spTgt>
                                        </p:tgtEl>
                                      </p:cBhvr>
                                    </p:animEffect>
                                    <p:anim calcmode="lin" valueType="num">
                                      <p:cBhvr>
                                        <p:cTn id="15" dur="1000" fill="hold"/>
                                        <p:tgtEl>
                                          <p:spTgt spid="205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05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053">
                                            <p:txEl>
                                              <p:pRg st="2" end="2"/>
                                            </p:txEl>
                                          </p:spTgt>
                                        </p:tgtEl>
                                        <p:attrNameLst>
                                          <p:attrName>style.visibility</p:attrName>
                                        </p:attrNameLst>
                                      </p:cBhvr>
                                      <p:to>
                                        <p:strVal val="visible"/>
                                      </p:to>
                                    </p:set>
                                    <p:animEffect transition="in" filter="fade">
                                      <p:cBhvr>
                                        <p:cTn id="19" dur="1000"/>
                                        <p:tgtEl>
                                          <p:spTgt spid="2053">
                                            <p:txEl>
                                              <p:pRg st="2" end="2"/>
                                            </p:txEl>
                                          </p:spTgt>
                                        </p:tgtEl>
                                      </p:cBhvr>
                                    </p:animEffect>
                                    <p:anim calcmode="lin" valueType="num">
                                      <p:cBhvr>
                                        <p:cTn id="20" dur="1000" fill="hold"/>
                                        <p:tgtEl>
                                          <p:spTgt spid="205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05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053">
                                            <p:txEl>
                                              <p:pRg st="3" end="3"/>
                                            </p:txEl>
                                          </p:spTgt>
                                        </p:tgtEl>
                                        <p:attrNameLst>
                                          <p:attrName>style.visibility</p:attrName>
                                        </p:attrNameLst>
                                      </p:cBhvr>
                                      <p:to>
                                        <p:strVal val="visible"/>
                                      </p:to>
                                    </p:set>
                                    <p:animEffect transition="in" filter="fade">
                                      <p:cBhvr>
                                        <p:cTn id="24" dur="1000"/>
                                        <p:tgtEl>
                                          <p:spTgt spid="2053">
                                            <p:txEl>
                                              <p:pRg st="3" end="3"/>
                                            </p:txEl>
                                          </p:spTgt>
                                        </p:tgtEl>
                                      </p:cBhvr>
                                    </p:animEffect>
                                    <p:anim calcmode="lin" valueType="num">
                                      <p:cBhvr>
                                        <p:cTn id="25" dur="1000" fill="hold"/>
                                        <p:tgtEl>
                                          <p:spTgt spid="205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05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8070FDC1-DC79-0DB2-B113-73B00BD8FA03}"/>
              </a:ext>
            </a:extLst>
          </p:cNvPr>
          <p:cNvSpPr>
            <a:spLocks noGrp="1" noChangeArrowheads="1"/>
          </p:cNvSpPr>
          <p:nvPr>
            <p:ph type="title"/>
          </p:nvPr>
        </p:nvSpPr>
        <p:spPr>
          <a:xfrm>
            <a:off x="152400" y="152400"/>
            <a:ext cx="8839200" cy="1143000"/>
          </a:xfrm>
        </p:spPr>
        <p:txBody>
          <a:bodyPr/>
          <a:lstStyle/>
          <a:p>
            <a:pPr algn="ctr" eaLnBrk="1" hangingPunct="1"/>
            <a:r>
              <a:rPr lang="en-US" altLang="en-US" b="1"/>
              <a:t>KNOWING GOD</a:t>
            </a:r>
          </a:p>
        </p:txBody>
      </p:sp>
      <p:sp>
        <p:nvSpPr>
          <p:cNvPr id="23555" name="Rectangle 3">
            <a:extLst>
              <a:ext uri="{FF2B5EF4-FFF2-40B4-BE49-F238E27FC236}">
                <a16:creationId xmlns:a16="http://schemas.microsoft.com/office/drawing/2014/main" id="{86C53011-D8B1-3FBD-E08F-6A4C3DFE2DA3}"/>
              </a:ext>
            </a:extLst>
          </p:cNvPr>
          <p:cNvSpPr>
            <a:spLocks noGrp="1" noChangeArrowheads="1"/>
          </p:cNvSpPr>
          <p:nvPr>
            <p:ph type="body" idx="1"/>
          </p:nvPr>
        </p:nvSpPr>
        <p:spPr>
          <a:xfrm>
            <a:off x="152400" y="1066800"/>
            <a:ext cx="8839200" cy="5334000"/>
          </a:xfrm>
        </p:spPr>
        <p:txBody>
          <a:bodyPr/>
          <a:lstStyle/>
          <a:p>
            <a:pPr eaLnBrk="1" hangingPunct="1"/>
            <a:r>
              <a:rPr lang="en-US" altLang="en-US" sz="3600" dirty="0"/>
              <a:t>3. It is important, because:</a:t>
            </a:r>
          </a:p>
          <a:p>
            <a:pPr lvl="1" eaLnBrk="1" hangingPunct="1"/>
            <a:r>
              <a:rPr lang="en-US" altLang="en-US" sz="3600" dirty="0"/>
              <a:t>a. Those who </a:t>
            </a:r>
            <a:r>
              <a:rPr lang="en-US" altLang="en-US" sz="3600" b="1" dirty="0"/>
              <a:t>know God </a:t>
            </a:r>
            <a:r>
              <a:rPr lang="en-US" altLang="en-US" sz="3600" dirty="0"/>
              <a:t>have eternal life.</a:t>
            </a:r>
          </a:p>
          <a:p>
            <a:pPr marL="457200" lvl="1" indent="0" algn="ctr" eaLnBrk="1" hangingPunct="1">
              <a:buNone/>
            </a:pPr>
            <a:r>
              <a:rPr lang="en-US" altLang="en-US" sz="4000" i="1" dirty="0"/>
              <a:t>“This is </a:t>
            </a:r>
            <a:r>
              <a:rPr lang="en-US" altLang="en-US" sz="4000" b="1" i="1" dirty="0"/>
              <a:t>eternal life</a:t>
            </a:r>
            <a:r>
              <a:rPr lang="en-US" altLang="en-US" sz="4000" i="1" dirty="0"/>
              <a:t>, that they may </a:t>
            </a:r>
            <a:r>
              <a:rPr lang="en-US" altLang="en-US" sz="4000" b="1" i="1" dirty="0"/>
              <a:t>know</a:t>
            </a:r>
            <a:r>
              <a:rPr lang="en-US" altLang="en-US" sz="4000" i="1" dirty="0"/>
              <a:t> </a:t>
            </a:r>
            <a:r>
              <a:rPr lang="en-US" altLang="en-US" sz="4000" b="1" i="1" dirty="0"/>
              <a:t>You</a:t>
            </a:r>
            <a:r>
              <a:rPr lang="en-US" altLang="en-US" sz="4000" i="1" dirty="0"/>
              <a:t>, the only true </a:t>
            </a:r>
            <a:r>
              <a:rPr lang="en-US" altLang="en-US" sz="4000" b="1" i="1" dirty="0"/>
              <a:t>God</a:t>
            </a:r>
            <a:r>
              <a:rPr lang="en-US" altLang="en-US" sz="4000" i="1" dirty="0"/>
              <a:t>, and Jesus Christ whom You have sent.”</a:t>
            </a:r>
            <a:r>
              <a:rPr lang="en-US" altLang="en-US" sz="4000" dirty="0"/>
              <a:t> </a:t>
            </a:r>
            <a:r>
              <a:rPr lang="en-US" altLang="en-US" sz="4000" b="1" dirty="0">
                <a:solidFill>
                  <a:srgbClr val="FF0000"/>
                </a:solidFill>
              </a:rPr>
              <a:t>(John 17:3)</a:t>
            </a:r>
          </a:p>
          <a:p>
            <a:pPr marL="0" indent="0" eaLnBrk="1" hangingPunct="1">
              <a:buNone/>
            </a:pPr>
            <a:endParaRPr lang="en-US" alt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fade">
                                      <p:cBhvr>
                                        <p:cTn id="7" dur="1000"/>
                                        <p:tgtEl>
                                          <p:spTgt spid="23555">
                                            <p:txEl>
                                              <p:pRg st="0" end="0"/>
                                            </p:txEl>
                                          </p:spTgt>
                                        </p:tgtEl>
                                      </p:cBhvr>
                                    </p:animEffect>
                                    <p:anim calcmode="lin" valueType="num">
                                      <p:cBhvr>
                                        <p:cTn id="8" dur="10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55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3555">
                                            <p:txEl>
                                              <p:pRg st="1" end="1"/>
                                            </p:txEl>
                                          </p:spTgt>
                                        </p:tgtEl>
                                        <p:attrNameLst>
                                          <p:attrName>style.visibility</p:attrName>
                                        </p:attrNameLst>
                                      </p:cBhvr>
                                      <p:to>
                                        <p:strVal val="visible"/>
                                      </p:to>
                                    </p:set>
                                    <p:animEffect transition="in" filter="fade">
                                      <p:cBhvr>
                                        <p:cTn id="14" dur="1000"/>
                                        <p:tgtEl>
                                          <p:spTgt spid="23555">
                                            <p:txEl>
                                              <p:pRg st="1" end="1"/>
                                            </p:txEl>
                                          </p:spTgt>
                                        </p:tgtEl>
                                      </p:cBhvr>
                                    </p:animEffect>
                                    <p:anim calcmode="lin" valueType="num">
                                      <p:cBhvr>
                                        <p:cTn id="15" dur="10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355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3555">
                                            <p:txEl>
                                              <p:pRg st="2" end="2"/>
                                            </p:txEl>
                                          </p:spTgt>
                                        </p:tgtEl>
                                        <p:attrNameLst>
                                          <p:attrName>style.visibility</p:attrName>
                                        </p:attrNameLst>
                                      </p:cBhvr>
                                      <p:to>
                                        <p:strVal val="visible"/>
                                      </p:to>
                                    </p:set>
                                    <p:animEffect transition="in" filter="fade">
                                      <p:cBhvr>
                                        <p:cTn id="21" dur="1000"/>
                                        <p:tgtEl>
                                          <p:spTgt spid="23555">
                                            <p:txEl>
                                              <p:pRg st="2" end="2"/>
                                            </p:txEl>
                                          </p:spTgt>
                                        </p:tgtEl>
                                      </p:cBhvr>
                                    </p:animEffect>
                                    <p:anim calcmode="lin" valueType="num">
                                      <p:cBhvr>
                                        <p:cTn id="22" dur="1000" fill="hold"/>
                                        <p:tgtEl>
                                          <p:spTgt spid="2355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355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3E270-18AD-ABDD-BD37-D4247118B269}"/>
            </a:ext>
          </a:extLst>
        </p:cNvPr>
        <p:cNvGrpSpPr/>
        <p:nvPr/>
      </p:nvGrpSpPr>
      <p:grpSpPr>
        <a:xfrm>
          <a:off x="0" y="0"/>
          <a:ext cx="0" cy="0"/>
          <a:chOff x="0" y="0"/>
          <a:chExt cx="0" cy="0"/>
        </a:xfrm>
      </p:grpSpPr>
      <p:sp>
        <p:nvSpPr>
          <p:cNvPr id="5122" name="Rectangle 2">
            <a:extLst>
              <a:ext uri="{FF2B5EF4-FFF2-40B4-BE49-F238E27FC236}">
                <a16:creationId xmlns:a16="http://schemas.microsoft.com/office/drawing/2014/main" id="{4D2D11E8-3BE9-C713-A89A-8345886557FC}"/>
              </a:ext>
            </a:extLst>
          </p:cNvPr>
          <p:cNvSpPr>
            <a:spLocks noGrp="1" noChangeArrowheads="1"/>
          </p:cNvSpPr>
          <p:nvPr>
            <p:ph type="title"/>
          </p:nvPr>
        </p:nvSpPr>
        <p:spPr>
          <a:xfrm>
            <a:off x="152400" y="152400"/>
            <a:ext cx="8839200" cy="1143000"/>
          </a:xfrm>
        </p:spPr>
        <p:txBody>
          <a:bodyPr/>
          <a:lstStyle/>
          <a:p>
            <a:pPr algn="ctr" eaLnBrk="1" hangingPunct="1"/>
            <a:r>
              <a:rPr lang="en-US" altLang="en-US" b="1"/>
              <a:t>KNOWING GOD</a:t>
            </a:r>
          </a:p>
        </p:txBody>
      </p:sp>
      <p:sp>
        <p:nvSpPr>
          <p:cNvPr id="23555" name="Rectangle 3">
            <a:extLst>
              <a:ext uri="{FF2B5EF4-FFF2-40B4-BE49-F238E27FC236}">
                <a16:creationId xmlns:a16="http://schemas.microsoft.com/office/drawing/2014/main" id="{2ACCDF9D-D0E4-7C18-F0A7-D060A1D7FF52}"/>
              </a:ext>
            </a:extLst>
          </p:cNvPr>
          <p:cNvSpPr>
            <a:spLocks noGrp="1" noChangeArrowheads="1"/>
          </p:cNvSpPr>
          <p:nvPr>
            <p:ph type="body" idx="1"/>
          </p:nvPr>
        </p:nvSpPr>
        <p:spPr>
          <a:xfrm>
            <a:off x="152400" y="980268"/>
            <a:ext cx="8839200" cy="5801532"/>
          </a:xfrm>
        </p:spPr>
        <p:txBody>
          <a:bodyPr/>
          <a:lstStyle/>
          <a:p>
            <a:pPr eaLnBrk="1" hangingPunct="1"/>
            <a:r>
              <a:rPr lang="en-US" altLang="en-US" sz="3600" dirty="0"/>
              <a:t>3. It is important, because:</a:t>
            </a:r>
          </a:p>
          <a:p>
            <a:pPr lvl="1" eaLnBrk="1" hangingPunct="1"/>
            <a:r>
              <a:rPr lang="en-US" altLang="en-US" sz="3600" dirty="0"/>
              <a:t>b. Those who </a:t>
            </a:r>
            <a:r>
              <a:rPr lang="en-US" altLang="en-US" sz="3600" b="1" dirty="0"/>
              <a:t>do not know God </a:t>
            </a:r>
            <a:r>
              <a:rPr lang="en-US" altLang="en-US" sz="3600" dirty="0"/>
              <a:t>will have eternal punishment.</a:t>
            </a:r>
          </a:p>
          <a:p>
            <a:pPr marL="457200" lvl="1" indent="0" algn="ctr" eaLnBrk="1" hangingPunct="1">
              <a:buNone/>
            </a:pPr>
            <a:r>
              <a:rPr lang="en-US" altLang="en-US" sz="3200" i="1" dirty="0"/>
              <a:t>“… the Lord Jesus will be revealed from heaven with His mighty angels in flaming fire, dealing out retribution </a:t>
            </a:r>
            <a:r>
              <a:rPr lang="en-US" altLang="en-US" sz="3200" b="1" i="1" dirty="0"/>
              <a:t>to those who do not know God </a:t>
            </a:r>
            <a:r>
              <a:rPr lang="en-US" altLang="en-US" sz="3200" i="1" dirty="0"/>
              <a:t>and to those who do not obey the gospel of our Lord Jesus. These will pay the penalty of eternal destruction, away from the presence of the Lord and from the glory of His power …” </a:t>
            </a:r>
            <a:r>
              <a:rPr lang="en-US" altLang="en-US" sz="3200" dirty="0">
                <a:solidFill>
                  <a:srgbClr val="FF0000"/>
                </a:solidFill>
              </a:rPr>
              <a:t>(</a:t>
            </a:r>
            <a:r>
              <a:rPr lang="en-US" altLang="en-US" sz="3200" b="1" dirty="0">
                <a:solidFill>
                  <a:srgbClr val="FF0000"/>
                </a:solidFill>
              </a:rPr>
              <a:t>2 Thessalonians 1:7b-9)</a:t>
            </a:r>
            <a:endParaRPr lang="en-US" altLang="en-US" sz="3200" dirty="0">
              <a:solidFill>
                <a:srgbClr val="FF0000"/>
              </a:solidFill>
            </a:endParaRPr>
          </a:p>
          <a:p>
            <a:pPr marL="0" indent="0" eaLnBrk="1" hangingPunct="1">
              <a:buNone/>
            </a:pPr>
            <a:endParaRPr lang="en-US" altLang="en-US" sz="3600" dirty="0"/>
          </a:p>
        </p:txBody>
      </p:sp>
    </p:spTree>
    <p:extLst>
      <p:ext uri="{BB962C8B-B14F-4D97-AF65-F5344CB8AC3E}">
        <p14:creationId xmlns:p14="http://schemas.microsoft.com/office/powerpoint/2010/main" val="282914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fade">
                                      <p:cBhvr>
                                        <p:cTn id="7" dur="1000"/>
                                        <p:tgtEl>
                                          <p:spTgt spid="23555">
                                            <p:txEl>
                                              <p:pRg st="0" end="0"/>
                                            </p:txEl>
                                          </p:spTgt>
                                        </p:tgtEl>
                                      </p:cBhvr>
                                    </p:animEffect>
                                    <p:anim calcmode="lin" valueType="num">
                                      <p:cBhvr>
                                        <p:cTn id="8" dur="10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55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3555">
                                            <p:txEl>
                                              <p:pRg st="1" end="1"/>
                                            </p:txEl>
                                          </p:spTgt>
                                        </p:tgtEl>
                                        <p:attrNameLst>
                                          <p:attrName>style.visibility</p:attrName>
                                        </p:attrNameLst>
                                      </p:cBhvr>
                                      <p:to>
                                        <p:strVal val="visible"/>
                                      </p:to>
                                    </p:set>
                                    <p:animEffect transition="in" filter="fade">
                                      <p:cBhvr>
                                        <p:cTn id="14" dur="1000"/>
                                        <p:tgtEl>
                                          <p:spTgt spid="23555">
                                            <p:txEl>
                                              <p:pRg st="1" end="1"/>
                                            </p:txEl>
                                          </p:spTgt>
                                        </p:tgtEl>
                                      </p:cBhvr>
                                    </p:animEffect>
                                    <p:anim calcmode="lin" valueType="num">
                                      <p:cBhvr>
                                        <p:cTn id="15" dur="10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355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3555">
                                            <p:txEl>
                                              <p:pRg st="2" end="2"/>
                                            </p:txEl>
                                          </p:spTgt>
                                        </p:tgtEl>
                                        <p:attrNameLst>
                                          <p:attrName>style.visibility</p:attrName>
                                        </p:attrNameLst>
                                      </p:cBhvr>
                                      <p:to>
                                        <p:strVal val="visible"/>
                                      </p:to>
                                    </p:set>
                                    <p:animEffect transition="in" filter="fade">
                                      <p:cBhvr>
                                        <p:cTn id="21" dur="1000"/>
                                        <p:tgtEl>
                                          <p:spTgt spid="23555">
                                            <p:txEl>
                                              <p:pRg st="2" end="2"/>
                                            </p:txEl>
                                          </p:spTgt>
                                        </p:tgtEl>
                                      </p:cBhvr>
                                    </p:animEffect>
                                    <p:anim calcmode="lin" valueType="num">
                                      <p:cBhvr>
                                        <p:cTn id="22" dur="1000" fill="hold"/>
                                        <p:tgtEl>
                                          <p:spTgt spid="2355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355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84AE6-5714-2C2C-BB93-3BA183542632}"/>
            </a:ext>
          </a:extLst>
        </p:cNvPr>
        <p:cNvGrpSpPr/>
        <p:nvPr/>
      </p:nvGrpSpPr>
      <p:grpSpPr>
        <a:xfrm>
          <a:off x="0" y="0"/>
          <a:ext cx="0" cy="0"/>
          <a:chOff x="0" y="0"/>
          <a:chExt cx="0" cy="0"/>
        </a:xfrm>
      </p:grpSpPr>
      <p:sp>
        <p:nvSpPr>
          <p:cNvPr id="5122" name="Rectangle 2">
            <a:extLst>
              <a:ext uri="{FF2B5EF4-FFF2-40B4-BE49-F238E27FC236}">
                <a16:creationId xmlns:a16="http://schemas.microsoft.com/office/drawing/2014/main" id="{8F9DD406-6A36-4A6D-953D-7BA7D905D3EE}"/>
              </a:ext>
            </a:extLst>
          </p:cNvPr>
          <p:cNvSpPr>
            <a:spLocks noGrp="1" noChangeArrowheads="1"/>
          </p:cNvSpPr>
          <p:nvPr>
            <p:ph type="title"/>
          </p:nvPr>
        </p:nvSpPr>
        <p:spPr>
          <a:xfrm>
            <a:off x="152400" y="152400"/>
            <a:ext cx="8839200" cy="1143000"/>
          </a:xfrm>
        </p:spPr>
        <p:txBody>
          <a:bodyPr/>
          <a:lstStyle/>
          <a:p>
            <a:pPr algn="ctr" eaLnBrk="1" hangingPunct="1"/>
            <a:r>
              <a:rPr lang="en-US" altLang="en-US" b="1" dirty="0"/>
              <a:t>KNOWING GOD</a:t>
            </a:r>
          </a:p>
        </p:txBody>
      </p:sp>
      <p:sp>
        <p:nvSpPr>
          <p:cNvPr id="23555" name="Rectangle 3">
            <a:extLst>
              <a:ext uri="{FF2B5EF4-FFF2-40B4-BE49-F238E27FC236}">
                <a16:creationId xmlns:a16="http://schemas.microsoft.com/office/drawing/2014/main" id="{9EABA8F2-E0CA-4588-5BC8-21D096095DA8}"/>
              </a:ext>
            </a:extLst>
          </p:cNvPr>
          <p:cNvSpPr>
            <a:spLocks noGrp="1" noChangeArrowheads="1"/>
          </p:cNvSpPr>
          <p:nvPr>
            <p:ph type="body" idx="1"/>
          </p:nvPr>
        </p:nvSpPr>
        <p:spPr>
          <a:xfrm>
            <a:off x="152400" y="993710"/>
            <a:ext cx="8839200" cy="5788090"/>
          </a:xfrm>
        </p:spPr>
        <p:txBody>
          <a:bodyPr/>
          <a:lstStyle/>
          <a:p>
            <a:pPr eaLnBrk="1" hangingPunct="1"/>
            <a:r>
              <a:rPr lang="en-US" altLang="en-US" sz="3600" dirty="0"/>
              <a:t>4. </a:t>
            </a:r>
            <a:r>
              <a:rPr lang="en-US" altLang="en-US" dirty="0"/>
              <a:t>To know God means to have knowledge of God and to have a relationship with Him.</a:t>
            </a:r>
          </a:p>
          <a:p>
            <a:pPr marL="0" indent="0" algn="ctr" eaLnBrk="1" hangingPunct="1">
              <a:buNone/>
            </a:pPr>
            <a:r>
              <a:rPr lang="en-US" altLang="en-US" sz="3000" i="1" dirty="0"/>
              <a:t>“Grace and peace be multiplied to you in the </a:t>
            </a:r>
            <a:r>
              <a:rPr lang="en-US" altLang="en-US" sz="3000" b="1" i="1" dirty="0"/>
              <a:t>knowledge of God </a:t>
            </a:r>
            <a:r>
              <a:rPr lang="en-US" altLang="en-US" sz="3000" i="1" dirty="0"/>
              <a:t>and of Jesus our Lord; seeing that His divine power has granted to us everything pertaining to life and godliness, through the </a:t>
            </a:r>
            <a:r>
              <a:rPr lang="en-US" altLang="en-US" sz="3000" b="1" i="1" dirty="0"/>
              <a:t>true knowledge of Him who called us </a:t>
            </a:r>
            <a:r>
              <a:rPr lang="en-US" altLang="en-US" sz="3000" i="1" dirty="0"/>
              <a:t>by His own glory and excellence. For by these He has granted to us His precious and magnificent promises, so that by them you may become partakers of the divine nature, having escaped the corruption that is in the world by lust.” </a:t>
            </a:r>
            <a:r>
              <a:rPr lang="en-US" altLang="en-US" sz="3000" b="1" dirty="0">
                <a:solidFill>
                  <a:srgbClr val="FF0000"/>
                </a:solidFill>
              </a:rPr>
              <a:t>(2 Peter 1:2-4)</a:t>
            </a:r>
          </a:p>
        </p:txBody>
      </p:sp>
    </p:spTree>
    <p:extLst>
      <p:ext uri="{BB962C8B-B14F-4D97-AF65-F5344CB8AC3E}">
        <p14:creationId xmlns:p14="http://schemas.microsoft.com/office/powerpoint/2010/main" val="2398638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fade">
                                      <p:cBhvr>
                                        <p:cTn id="7" dur="1000"/>
                                        <p:tgtEl>
                                          <p:spTgt spid="23555">
                                            <p:txEl>
                                              <p:pRg st="0" end="0"/>
                                            </p:txEl>
                                          </p:spTgt>
                                        </p:tgtEl>
                                      </p:cBhvr>
                                    </p:animEffect>
                                    <p:anim calcmode="lin" valueType="num">
                                      <p:cBhvr>
                                        <p:cTn id="8" dur="10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55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fade">
                                      <p:cBhvr>
                                        <p:cTn id="12" dur="1000"/>
                                        <p:tgtEl>
                                          <p:spTgt spid="23555">
                                            <p:txEl>
                                              <p:pRg st="1" end="1"/>
                                            </p:txEl>
                                          </p:spTgt>
                                        </p:tgtEl>
                                      </p:cBhvr>
                                    </p:animEffect>
                                    <p:anim calcmode="lin" valueType="num">
                                      <p:cBhvr>
                                        <p:cTn id="13" dur="10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355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93B2D234-AD9D-4001-B39D-C7000EFF1003}"/>
              </a:ext>
            </a:extLst>
          </p:cNvPr>
          <p:cNvSpPr>
            <a:spLocks noGrp="1" noChangeArrowheads="1"/>
          </p:cNvSpPr>
          <p:nvPr>
            <p:ph type="title"/>
          </p:nvPr>
        </p:nvSpPr>
        <p:spPr>
          <a:xfrm>
            <a:off x="0" y="76200"/>
            <a:ext cx="9144000" cy="1371600"/>
          </a:xfrm>
        </p:spPr>
        <p:txBody>
          <a:bodyPr/>
          <a:lstStyle/>
          <a:p>
            <a:pPr algn="ctr" eaLnBrk="1" hangingPunct="1"/>
            <a:r>
              <a:rPr lang="en-US" altLang="en-US" sz="3600" b="1" dirty="0"/>
              <a:t>I. KNOWING GOD MEANS HAVING A RELATIONSHIP WITH HIM</a:t>
            </a:r>
            <a:endParaRPr lang="en-US" altLang="en-US" sz="3600" dirty="0"/>
          </a:p>
        </p:txBody>
      </p:sp>
      <p:sp>
        <p:nvSpPr>
          <p:cNvPr id="25603" name="Rectangle 3">
            <a:extLst>
              <a:ext uri="{FF2B5EF4-FFF2-40B4-BE49-F238E27FC236}">
                <a16:creationId xmlns:a16="http://schemas.microsoft.com/office/drawing/2014/main" id="{B4A8EAD3-3A7F-E01C-CC21-EFAC633BB922}"/>
              </a:ext>
            </a:extLst>
          </p:cNvPr>
          <p:cNvSpPr>
            <a:spLocks noGrp="1" noChangeArrowheads="1"/>
          </p:cNvSpPr>
          <p:nvPr>
            <p:ph type="body" idx="1"/>
          </p:nvPr>
        </p:nvSpPr>
        <p:spPr>
          <a:xfrm>
            <a:off x="152400" y="1371600"/>
            <a:ext cx="8839200" cy="5334000"/>
          </a:xfrm>
        </p:spPr>
        <p:txBody>
          <a:bodyPr/>
          <a:lstStyle/>
          <a:p>
            <a:pPr eaLnBrk="1" hangingPunct="1">
              <a:lnSpc>
                <a:spcPct val="90000"/>
              </a:lnSpc>
            </a:pPr>
            <a:r>
              <a:rPr lang="en-US" altLang="en-US" sz="3600" dirty="0"/>
              <a:t>A. One can have knowledge about God, yet not know God.</a:t>
            </a:r>
          </a:p>
          <a:p>
            <a:pPr lvl="1" eaLnBrk="1" hangingPunct="1">
              <a:lnSpc>
                <a:spcPct val="90000"/>
              </a:lnSpc>
            </a:pPr>
            <a:r>
              <a:rPr lang="en-US" altLang="en-US" sz="3200" dirty="0"/>
              <a:t>1. Some had knowledge of God, but didn't understand and have fellowship with either the Father or the Son!</a:t>
            </a:r>
          </a:p>
          <a:p>
            <a:pPr lvl="1" eaLnBrk="1" hangingPunct="1">
              <a:lnSpc>
                <a:spcPct val="90000"/>
              </a:lnSpc>
            </a:pPr>
            <a:endParaRPr lang="en-US" altLang="en-US" sz="3200" dirty="0"/>
          </a:p>
          <a:p>
            <a:pPr marL="457200" lvl="1" indent="0" algn="ctr" eaLnBrk="1" hangingPunct="1">
              <a:lnSpc>
                <a:spcPct val="90000"/>
              </a:lnSpc>
              <a:buNone/>
            </a:pPr>
            <a:r>
              <a:rPr lang="en-US" i="1" dirty="0"/>
              <a:t>“So they were saying to Him, ‘Where is Your Father?’ Jesus answered, ‘You know neither Me nor My Father; if you knew Me, you would know My Father also.’” </a:t>
            </a:r>
            <a:r>
              <a:rPr lang="en-US" altLang="en-US" sz="3200" b="1" dirty="0">
                <a:solidFill>
                  <a:srgbClr val="FF0000"/>
                </a:solidFill>
              </a:rPr>
              <a:t>(John 8:19)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fade">
                                      <p:cBhvr>
                                        <p:cTn id="7" dur="1000"/>
                                        <p:tgtEl>
                                          <p:spTgt spid="25603">
                                            <p:txEl>
                                              <p:pRg st="0" end="0"/>
                                            </p:txEl>
                                          </p:spTgt>
                                        </p:tgtEl>
                                      </p:cBhvr>
                                    </p:animEffect>
                                    <p:anim calcmode="lin" valueType="num">
                                      <p:cBhvr>
                                        <p:cTn id="8" dur="10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56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603">
                                            <p:txEl>
                                              <p:pRg st="1" end="1"/>
                                            </p:txEl>
                                          </p:spTgt>
                                        </p:tgtEl>
                                        <p:attrNameLst>
                                          <p:attrName>style.visibility</p:attrName>
                                        </p:attrNameLst>
                                      </p:cBhvr>
                                      <p:to>
                                        <p:strVal val="visible"/>
                                      </p:to>
                                    </p:set>
                                    <p:animEffect transition="in" filter="fade">
                                      <p:cBhvr>
                                        <p:cTn id="14" dur="1000"/>
                                        <p:tgtEl>
                                          <p:spTgt spid="25603">
                                            <p:txEl>
                                              <p:pRg st="1" end="1"/>
                                            </p:txEl>
                                          </p:spTgt>
                                        </p:tgtEl>
                                      </p:cBhvr>
                                    </p:animEffect>
                                    <p:anim calcmode="lin" valueType="num">
                                      <p:cBhvr>
                                        <p:cTn id="15" dur="1000" fill="hold"/>
                                        <p:tgtEl>
                                          <p:spTgt spid="2560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560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5603">
                                            <p:txEl>
                                              <p:pRg st="3" end="3"/>
                                            </p:txEl>
                                          </p:spTgt>
                                        </p:tgtEl>
                                        <p:attrNameLst>
                                          <p:attrName>style.visibility</p:attrName>
                                        </p:attrNameLst>
                                      </p:cBhvr>
                                      <p:to>
                                        <p:strVal val="visible"/>
                                      </p:to>
                                    </p:set>
                                    <p:animEffect transition="in" filter="fade">
                                      <p:cBhvr>
                                        <p:cTn id="19" dur="1000"/>
                                        <p:tgtEl>
                                          <p:spTgt spid="25603">
                                            <p:txEl>
                                              <p:pRg st="3" end="3"/>
                                            </p:txEl>
                                          </p:spTgt>
                                        </p:tgtEl>
                                      </p:cBhvr>
                                    </p:animEffect>
                                    <p:anim calcmode="lin" valueType="num">
                                      <p:cBhvr>
                                        <p:cTn id="20" dur="1000" fill="hold"/>
                                        <p:tgtEl>
                                          <p:spTgt spid="2560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2560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154D4-4D5F-2D8D-50A3-B4F65B786FB0}"/>
            </a:ext>
          </a:extLst>
        </p:cNvPr>
        <p:cNvGrpSpPr/>
        <p:nvPr/>
      </p:nvGrpSpPr>
      <p:grpSpPr>
        <a:xfrm>
          <a:off x="0" y="0"/>
          <a:ext cx="0" cy="0"/>
          <a:chOff x="0" y="0"/>
          <a:chExt cx="0" cy="0"/>
        </a:xfrm>
      </p:grpSpPr>
      <p:sp>
        <p:nvSpPr>
          <p:cNvPr id="25602" name="Rectangle 2">
            <a:extLst>
              <a:ext uri="{FF2B5EF4-FFF2-40B4-BE49-F238E27FC236}">
                <a16:creationId xmlns:a16="http://schemas.microsoft.com/office/drawing/2014/main" id="{70431239-E9EC-7B87-4651-530374E3596C}"/>
              </a:ext>
            </a:extLst>
          </p:cNvPr>
          <p:cNvSpPr>
            <a:spLocks noGrp="1" noChangeArrowheads="1"/>
          </p:cNvSpPr>
          <p:nvPr>
            <p:ph type="title"/>
          </p:nvPr>
        </p:nvSpPr>
        <p:spPr>
          <a:xfrm>
            <a:off x="0" y="76200"/>
            <a:ext cx="9144000" cy="1371600"/>
          </a:xfrm>
        </p:spPr>
        <p:txBody>
          <a:bodyPr/>
          <a:lstStyle/>
          <a:p>
            <a:pPr algn="ctr" eaLnBrk="1" hangingPunct="1"/>
            <a:r>
              <a:rPr lang="en-US" altLang="en-US" sz="3600" b="1" dirty="0"/>
              <a:t>I. KNOWING GOD MEANS HAVING A RELATIONSHIP WITH HIM</a:t>
            </a:r>
            <a:endParaRPr lang="en-US" altLang="en-US" sz="3600" dirty="0"/>
          </a:p>
        </p:txBody>
      </p:sp>
      <p:sp>
        <p:nvSpPr>
          <p:cNvPr id="25603" name="Rectangle 3">
            <a:extLst>
              <a:ext uri="{FF2B5EF4-FFF2-40B4-BE49-F238E27FC236}">
                <a16:creationId xmlns:a16="http://schemas.microsoft.com/office/drawing/2014/main" id="{6B11D5A0-5D75-23D8-14FD-9C9AA12BB335}"/>
              </a:ext>
            </a:extLst>
          </p:cNvPr>
          <p:cNvSpPr>
            <a:spLocks noGrp="1" noChangeArrowheads="1"/>
          </p:cNvSpPr>
          <p:nvPr>
            <p:ph type="body" idx="1"/>
          </p:nvPr>
        </p:nvSpPr>
        <p:spPr>
          <a:xfrm>
            <a:off x="152400" y="1371600"/>
            <a:ext cx="8839200" cy="5410200"/>
          </a:xfrm>
        </p:spPr>
        <p:txBody>
          <a:bodyPr/>
          <a:lstStyle/>
          <a:p>
            <a:pPr eaLnBrk="1" hangingPunct="1">
              <a:lnSpc>
                <a:spcPct val="90000"/>
              </a:lnSpc>
            </a:pPr>
            <a:r>
              <a:rPr lang="en-US" altLang="en-US" sz="3600" dirty="0"/>
              <a:t>A. One can have knowledge about God, yet not know God.</a:t>
            </a:r>
          </a:p>
          <a:p>
            <a:pPr lvl="1" eaLnBrk="1" hangingPunct="1">
              <a:lnSpc>
                <a:spcPct val="90000"/>
              </a:lnSpc>
            </a:pPr>
            <a:r>
              <a:rPr lang="en-US" altLang="en-US" sz="3200" dirty="0"/>
              <a:t>2. Apostles and saints were persecuted because the world didn’t “know” the Father.</a:t>
            </a:r>
          </a:p>
          <a:p>
            <a:pPr marL="457200" lvl="1" indent="0" algn="ctr" eaLnBrk="1" hangingPunct="1">
              <a:lnSpc>
                <a:spcPct val="90000"/>
              </a:lnSpc>
              <a:buNone/>
            </a:pPr>
            <a:r>
              <a:rPr lang="en-US" sz="2400" b="1" i="1" baseline="30000" dirty="0"/>
              <a:t> </a:t>
            </a:r>
            <a:r>
              <a:rPr lang="en-US" sz="2400" i="1" dirty="0"/>
              <a:t>“If the world hates you, you know that it has hated Me before it hated you. If you were of the world, the world would love its own; but because you are not of the world, but I chose you out of the world, because of this the world hates you. Remember the word that I said to you, ‘A slave is not greater than his master.’ If they persecuted Me, they will also persecute you; if they kept My word, they will keep yours also. But all these things they will do to you for My name’s sake, because they do not know the One who sent Me.”</a:t>
            </a:r>
            <a:r>
              <a:rPr lang="en-US" sz="2400" dirty="0"/>
              <a:t> </a:t>
            </a:r>
            <a:r>
              <a:rPr lang="en-US" altLang="en-US" sz="2400" b="1" dirty="0">
                <a:solidFill>
                  <a:srgbClr val="FF0000"/>
                </a:solidFill>
              </a:rPr>
              <a:t>(John 15:18-21)</a:t>
            </a:r>
            <a:endParaRPr lang="en-US" altLang="en-US" sz="2400" dirty="0"/>
          </a:p>
        </p:txBody>
      </p:sp>
    </p:spTree>
    <p:extLst>
      <p:ext uri="{BB962C8B-B14F-4D97-AF65-F5344CB8AC3E}">
        <p14:creationId xmlns:p14="http://schemas.microsoft.com/office/powerpoint/2010/main" val="52596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fade">
                                      <p:cBhvr>
                                        <p:cTn id="7" dur="1000"/>
                                        <p:tgtEl>
                                          <p:spTgt spid="25603">
                                            <p:txEl>
                                              <p:pRg st="0" end="0"/>
                                            </p:txEl>
                                          </p:spTgt>
                                        </p:tgtEl>
                                      </p:cBhvr>
                                    </p:animEffect>
                                    <p:anim calcmode="lin" valueType="num">
                                      <p:cBhvr>
                                        <p:cTn id="8" dur="10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56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603">
                                            <p:txEl>
                                              <p:pRg st="1" end="1"/>
                                            </p:txEl>
                                          </p:spTgt>
                                        </p:tgtEl>
                                        <p:attrNameLst>
                                          <p:attrName>style.visibility</p:attrName>
                                        </p:attrNameLst>
                                      </p:cBhvr>
                                      <p:to>
                                        <p:strVal val="visible"/>
                                      </p:to>
                                    </p:set>
                                    <p:animEffect transition="in" filter="fade">
                                      <p:cBhvr>
                                        <p:cTn id="14" dur="1000"/>
                                        <p:tgtEl>
                                          <p:spTgt spid="25603">
                                            <p:txEl>
                                              <p:pRg st="1" end="1"/>
                                            </p:txEl>
                                          </p:spTgt>
                                        </p:tgtEl>
                                      </p:cBhvr>
                                    </p:animEffect>
                                    <p:anim calcmode="lin" valueType="num">
                                      <p:cBhvr>
                                        <p:cTn id="15" dur="1000" fill="hold"/>
                                        <p:tgtEl>
                                          <p:spTgt spid="2560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560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5603">
                                            <p:txEl>
                                              <p:pRg st="2" end="2"/>
                                            </p:txEl>
                                          </p:spTgt>
                                        </p:tgtEl>
                                        <p:attrNameLst>
                                          <p:attrName>style.visibility</p:attrName>
                                        </p:attrNameLst>
                                      </p:cBhvr>
                                      <p:to>
                                        <p:strVal val="visible"/>
                                      </p:to>
                                    </p:set>
                                    <p:animEffect transition="in" filter="fade">
                                      <p:cBhvr>
                                        <p:cTn id="19" dur="1000"/>
                                        <p:tgtEl>
                                          <p:spTgt spid="25603">
                                            <p:txEl>
                                              <p:pRg st="2" end="2"/>
                                            </p:txEl>
                                          </p:spTgt>
                                        </p:tgtEl>
                                      </p:cBhvr>
                                    </p:animEffect>
                                    <p:anim calcmode="lin" valueType="num">
                                      <p:cBhvr>
                                        <p:cTn id="20" dur="10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560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9977C-05F8-6AC4-0674-1E4EEC7628B0}"/>
            </a:ext>
          </a:extLst>
        </p:cNvPr>
        <p:cNvGrpSpPr/>
        <p:nvPr/>
      </p:nvGrpSpPr>
      <p:grpSpPr>
        <a:xfrm>
          <a:off x="0" y="0"/>
          <a:ext cx="0" cy="0"/>
          <a:chOff x="0" y="0"/>
          <a:chExt cx="0" cy="0"/>
        </a:xfrm>
      </p:grpSpPr>
      <p:sp>
        <p:nvSpPr>
          <p:cNvPr id="25602" name="Rectangle 2">
            <a:extLst>
              <a:ext uri="{FF2B5EF4-FFF2-40B4-BE49-F238E27FC236}">
                <a16:creationId xmlns:a16="http://schemas.microsoft.com/office/drawing/2014/main" id="{FA6B118D-C73D-53B9-6140-716F991C1C86}"/>
              </a:ext>
            </a:extLst>
          </p:cNvPr>
          <p:cNvSpPr>
            <a:spLocks noGrp="1" noChangeArrowheads="1"/>
          </p:cNvSpPr>
          <p:nvPr>
            <p:ph type="title"/>
          </p:nvPr>
        </p:nvSpPr>
        <p:spPr>
          <a:xfrm>
            <a:off x="0" y="76200"/>
            <a:ext cx="9144000" cy="1371600"/>
          </a:xfrm>
        </p:spPr>
        <p:txBody>
          <a:bodyPr/>
          <a:lstStyle/>
          <a:p>
            <a:pPr algn="ctr" eaLnBrk="1" hangingPunct="1"/>
            <a:r>
              <a:rPr lang="en-US" altLang="en-US" sz="3600" b="1" dirty="0"/>
              <a:t>I. KNOWING GOD MEANS HAVING A RELATIONSHIP WITH HIM</a:t>
            </a:r>
            <a:endParaRPr lang="en-US" altLang="en-US" sz="3600" dirty="0"/>
          </a:p>
        </p:txBody>
      </p:sp>
      <p:sp>
        <p:nvSpPr>
          <p:cNvPr id="25603" name="Rectangle 3">
            <a:extLst>
              <a:ext uri="{FF2B5EF4-FFF2-40B4-BE49-F238E27FC236}">
                <a16:creationId xmlns:a16="http://schemas.microsoft.com/office/drawing/2014/main" id="{D3ACD564-4A5A-26E3-1346-595D4070BA35}"/>
              </a:ext>
            </a:extLst>
          </p:cNvPr>
          <p:cNvSpPr>
            <a:spLocks noGrp="1" noChangeArrowheads="1"/>
          </p:cNvSpPr>
          <p:nvPr>
            <p:ph type="body" idx="1"/>
          </p:nvPr>
        </p:nvSpPr>
        <p:spPr>
          <a:xfrm>
            <a:off x="152400" y="1371600"/>
            <a:ext cx="8839200" cy="5410200"/>
          </a:xfrm>
        </p:spPr>
        <p:txBody>
          <a:bodyPr/>
          <a:lstStyle/>
          <a:p>
            <a:pPr eaLnBrk="1" hangingPunct="1">
              <a:lnSpc>
                <a:spcPct val="90000"/>
              </a:lnSpc>
            </a:pPr>
            <a:r>
              <a:rPr lang="en-US" altLang="en-US" sz="3600" dirty="0"/>
              <a:t>A. One can have knowledge about God, yet not know God.</a:t>
            </a:r>
          </a:p>
          <a:p>
            <a:pPr lvl="1" eaLnBrk="1" hangingPunct="1">
              <a:lnSpc>
                <a:spcPct val="90000"/>
              </a:lnSpc>
            </a:pPr>
            <a:r>
              <a:rPr lang="en-US" altLang="en-US" sz="3200" dirty="0"/>
              <a:t>2. Apostles and saints were persecuted because the world didn’t “know” the Father.</a:t>
            </a:r>
          </a:p>
          <a:p>
            <a:pPr marL="457200" lvl="1" indent="0" algn="ctr" eaLnBrk="1" hangingPunct="1">
              <a:lnSpc>
                <a:spcPct val="90000"/>
              </a:lnSpc>
              <a:buNone/>
            </a:pPr>
            <a:endParaRPr lang="en-US" dirty="0"/>
          </a:p>
          <a:p>
            <a:pPr marL="457200" lvl="1" indent="0" algn="ctr" eaLnBrk="1" hangingPunct="1">
              <a:lnSpc>
                <a:spcPct val="90000"/>
              </a:lnSpc>
              <a:buNone/>
            </a:pPr>
            <a:r>
              <a:rPr lang="en-US" dirty="0"/>
              <a:t>“</a:t>
            </a:r>
            <a:r>
              <a:rPr lang="en-US" i="1" dirty="0"/>
              <a:t>These things I have spoken to you so that you may be kept from stumbling. They will make you outcasts from the synagogue, but an hour is coming for everyone who kills you to think that he is offering service to God. These things they will do because they have not known the Father or Me.” </a:t>
            </a:r>
            <a:br>
              <a:rPr lang="en-US" i="1" dirty="0"/>
            </a:br>
            <a:r>
              <a:rPr lang="en-US" altLang="en-US" sz="2400" b="1" dirty="0">
                <a:solidFill>
                  <a:srgbClr val="FF0000"/>
                </a:solidFill>
              </a:rPr>
              <a:t>(John 16:1-3)</a:t>
            </a:r>
            <a:endParaRPr lang="en-US" altLang="en-US" sz="2400" dirty="0"/>
          </a:p>
        </p:txBody>
      </p:sp>
    </p:spTree>
    <p:extLst>
      <p:ext uri="{BB962C8B-B14F-4D97-AF65-F5344CB8AC3E}">
        <p14:creationId xmlns:p14="http://schemas.microsoft.com/office/powerpoint/2010/main" val="133013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fade">
                                      <p:cBhvr>
                                        <p:cTn id="7" dur="1000"/>
                                        <p:tgtEl>
                                          <p:spTgt spid="25603">
                                            <p:txEl>
                                              <p:pRg st="0" end="0"/>
                                            </p:txEl>
                                          </p:spTgt>
                                        </p:tgtEl>
                                      </p:cBhvr>
                                    </p:animEffect>
                                    <p:anim calcmode="lin" valueType="num">
                                      <p:cBhvr>
                                        <p:cTn id="8" dur="10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56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603">
                                            <p:txEl>
                                              <p:pRg st="1" end="1"/>
                                            </p:txEl>
                                          </p:spTgt>
                                        </p:tgtEl>
                                        <p:attrNameLst>
                                          <p:attrName>style.visibility</p:attrName>
                                        </p:attrNameLst>
                                      </p:cBhvr>
                                      <p:to>
                                        <p:strVal val="visible"/>
                                      </p:to>
                                    </p:set>
                                    <p:animEffect transition="in" filter="fade">
                                      <p:cBhvr>
                                        <p:cTn id="14" dur="1000"/>
                                        <p:tgtEl>
                                          <p:spTgt spid="25603">
                                            <p:txEl>
                                              <p:pRg st="1" end="1"/>
                                            </p:txEl>
                                          </p:spTgt>
                                        </p:tgtEl>
                                      </p:cBhvr>
                                    </p:animEffect>
                                    <p:anim calcmode="lin" valueType="num">
                                      <p:cBhvr>
                                        <p:cTn id="15" dur="1000" fill="hold"/>
                                        <p:tgtEl>
                                          <p:spTgt spid="2560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560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5603">
                                            <p:txEl>
                                              <p:pRg st="3" end="3"/>
                                            </p:txEl>
                                          </p:spTgt>
                                        </p:tgtEl>
                                        <p:attrNameLst>
                                          <p:attrName>style.visibility</p:attrName>
                                        </p:attrNameLst>
                                      </p:cBhvr>
                                      <p:to>
                                        <p:strVal val="visible"/>
                                      </p:to>
                                    </p:set>
                                    <p:animEffect transition="in" filter="fade">
                                      <p:cBhvr>
                                        <p:cTn id="21" dur="1000"/>
                                        <p:tgtEl>
                                          <p:spTgt spid="25603">
                                            <p:txEl>
                                              <p:pRg st="3" end="3"/>
                                            </p:txEl>
                                          </p:spTgt>
                                        </p:tgtEl>
                                      </p:cBhvr>
                                    </p:animEffect>
                                    <p:anim calcmode="lin" valueType="num">
                                      <p:cBhvr>
                                        <p:cTn id="22" dur="1000" fill="hold"/>
                                        <p:tgtEl>
                                          <p:spTgt spid="2560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560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CCA35-49DF-12F5-6906-19657857BA3C}"/>
            </a:ext>
          </a:extLst>
        </p:cNvPr>
        <p:cNvGrpSpPr/>
        <p:nvPr/>
      </p:nvGrpSpPr>
      <p:grpSpPr>
        <a:xfrm>
          <a:off x="0" y="0"/>
          <a:ext cx="0" cy="0"/>
          <a:chOff x="0" y="0"/>
          <a:chExt cx="0" cy="0"/>
        </a:xfrm>
      </p:grpSpPr>
      <p:sp>
        <p:nvSpPr>
          <p:cNvPr id="25602" name="Rectangle 2">
            <a:extLst>
              <a:ext uri="{FF2B5EF4-FFF2-40B4-BE49-F238E27FC236}">
                <a16:creationId xmlns:a16="http://schemas.microsoft.com/office/drawing/2014/main" id="{B6AEA586-5EE9-8671-2122-7B86F4384D0E}"/>
              </a:ext>
            </a:extLst>
          </p:cNvPr>
          <p:cNvSpPr>
            <a:spLocks noGrp="1" noChangeArrowheads="1"/>
          </p:cNvSpPr>
          <p:nvPr>
            <p:ph type="title"/>
          </p:nvPr>
        </p:nvSpPr>
        <p:spPr>
          <a:xfrm>
            <a:off x="0" y="76200"/>
            <a:ext cx="9144000" cy="1371600"/>
          </a:xfrm>
        </p:spPr>
        <p:txBody>
          <a:bodyPr/>
          <a:lstStyle/>
          <a:p>
            <a:pPr algn="ctr" eaLnBrk="1" hangingPunct="1"/>
            <a:r>
              <a:rPr lang="en-US" altLang="en-US" sz="3600" b="1" dirty="0"/>
              <a:t>I. KNOWING GOD MEANS HAVING A RELATIONSHIP WITH HIM</a:t>
            </a:r>
            <a:endParaRPr lang="en-US" altLang="en-US" sz="3600" dirty="0"/>
          </a:p>
        </p:txBody>
      </p:sp>
      <p:sp>
        <p:nvSpPr>
          <p:cNvPr id="25603" name="Rectangle 3">
            <a:extLst>
              <a:ext uri="{FF2B5EF4-FFF2-40B4-BE49-F238E27FC236}">
                <a16:creationId xmlns:a16="http://schemas.microsoft.com/office/drawing/2014/main" id="{3443AA18-E793-CB76-39B6-5EFD95ED4A79}"/>
              </a:ext>
            </a:extLst>
          </p:cNvPr>
          <p:cNvSpPr>
            <a:spLocks noGrp="1" noChangeArrowheads="1"/>
          </p:cNvSpPr>
          <p:nvPr>
            <p:ph type="body" idx="1"/>
          </p:nvPr>
        </p:nvSpPr>
        <p:spPr>
          <a:xfrm>
            <a:off x="152400" y="1371600"/>
            <a:ext cx="8839200" cy="5486400"/>
          </a:xfrm>
        </p:spPr>
        <p:txBody>
          <a:bodyPr/>
          <a:lstStyle/>
          <a:p>
            <a:pPr eaLnBrk="1" hangingPunct="1">
              <a:lnSpc>
                <a:spcPct val="90000"/>
              </a:lnSpc>
            </a:pPr>
            <a:r>
              <a:rPr lang="en-US" altLang="en-US" sz="3600" dirty="0"/>
              <a:t>A. One can have knowledge about God, yet not know God.</a:t>
            </a:r>
          </a:p>
          <a:p>
            <a:pPr lvl="1" eaLnBrk="1" hangingPunct="1">
              <a:lnSpc>
                <a:spcPct val="90000"/>
              </a:lnSpc>
            </a:pPr>
            <a:r>
              <a:rPr lang="en-US" altLang="en-US" sz="3200" dirty="0"/>
              <a:t>3. Saul of Tarsus had knowledge about God, but didn’t “know” God while he was persecuting the church. </a:t>
            </a:r>
          </a:p>
          <a:p>
            <a:pPr marL="457200" lvl="1" indent="0" algn="ctr" eaLnBrk="1" hangingPunct="1">
              <a:lnSpc>
                <a:spcPct val="90000"/>
              </a:lnSpc>
              <a:buNone/>
            </a:pPr>
            <a:r>
              <a:rPr lang="en-US" sz="2600" i="1" dirty="0"/>
              <a:t>“I thank Christ Jesus our Lord, who has strengthened me, because He considered me faithful, putting me into service, even though I was formerly a blasphemer and a persecutor and a violent aggressor. Yet I was shown mercy because I acted ignorantly in unbelief; and the grace of our Lord was more than abundant, with the faith and love which are found in Christ Jesus.”</a:t>
            </a:r>
            <a:br>
              <a:rPr lang="en-US" sz="2600" i="1" dirty="0"/>
            </a:br>
            <a:r>
              <a:rPr lang="en-US" altLang="en-US" sz="2600" b="1" dirty="0">
                <a:solidFill>
                  <a:srgbClr val="FF0000"/>
                </a:solidFill>
              </a:rPr>
              <a:t>(1 Timothy 1:12-14)</a:t>
            </a:r>
          </a:p>
        </p:txBody>
      </p:sp>
    </p:spTree>
    <p:extLst>
      <p:ext uri="{BB962C8B-B14F-4D97-AF65-F5344CB8AC3E}">
        <p14:creationId xmlns:p14="http://schemas.microsoft.com/office/powerpoint/2010/main" val="1962620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fade">
                                      <p:cBhvr>
                                        <p:cTn id="7" dur="1000"/>
                                        <p:tgtEl>
                                          <p:spTgt spid="25603">
                                            <p:txEl>
                                              <p:pRg st="0" end="0"/>
                                            </p:txEl>
                                          </p:spTgt>
                                        </p:tgtEl>
                                      </p:cBhvr>
                                    </p:animEffect>
                                    <p:anim calcmode="lin" valueType="num">
                                      <p:cBhvr>
                                        <p:cTn id="8" dur="10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56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603">
                                            <p:txEl>
                                              <p:pRg st="1" end="1"/>
                                            </p:txEl>
                                          </p:spTgt>
                                        </p:tgtEl>
                                        <p:attrNameLst>
                                          <p:attrName>style.visibility</p:attrName>
                                        </p:attrNameLst>
                                      </p:cBhvr>
                                      <p:to>
                                        <p:strVal val="visible"/>
                                      </p:to>
                                    </p:set>
                                    <p:animEffect transition="in" filter="fade">
                                      <p:cBhvr>
                                        <p:cTn id="14" dur="1000"/>
                                        <p:tgtEl>
                                          <p:spTgt spid="25603">
                                            <p:txEl>
                                              <p:pRg st="1" end="1"/>
                                            </p:txEl>
                                          </p:spTgt>
                                        </p:tgtEl>
                                      </p:cBhvr>
                                    </p:animEffect>
                                    <p:anim calcmode="lin" valueType="num">
                                      <p:cBhvr>
                                        <p:cTn id="15" dur="1000" fill="hold"/>
                                        <p:tgtEl>
                                          <p:spTgt spid="2560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560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5603">
                                            <p:txEl>
                                              <p:pRg st="2" end="2"/>
                                            </p:txEl>
                                          </p:spTgt>
                                        </p:tgtEl>
                                        <p:attrNameLst>
                                          <p:attrName>style.visibility</p:attrName>
                                        </p:attrNameLst>
                                      </p:cBhvr>
                                      <p:to>
                                        <p:strVal val="visible"/>
                                      </p:to>
                                    </p:set>
                                    <p:animEffect transition="in" filter="fade">
                                      <p:cBhvr>
                                        <p:cTn id="21" dur="1000"/>
                                        <p:tgtEl>
                                          <p:spTgt spid="25603">
                                            <p:txEl>
                                              <p:pRg st="2" end="2"/>
                                            </p:txEl>
                                          </p:spTgt>
                                        </p:tgtEl>
                                      </p:cBhvr>
                                    </p:animEffect>
                                    <p:anim calcmode="lin" valueType="num">
                                      <p:cBhvr>
                                        <p:cTn id="22" dur="10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560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a:extLst>
              <a:ext uri="{FF2B5EF4-FFF2-40B4-BE49-F238E27FC236}">
                <a16:creationId xmlns:a16="http://schemas.microsoft.com/office/drawing/2014/main" id="{57D1A28E-64E8-2679-705C-0BEF6F34DC92}"/>
              </a:ext>
            </a:extLst>
          </p:cNvPr>
          <p:cNvSpPr>
            <a:spLocks noGrp="1" noChangeArrowheads="1"/>
          </p:cNvSpPr>
          <p:nvPr>
            <p:ph type="body" idx="1"/>
          </p:nvPr>
        </p:nvSpPr>
        <p:spPr>
          <a:xfrm>
            <a:off x="76200" y="1371600"/>
            <a:ext cx="9067800" cy="5334000"/>
          </a:xfrm>
        </p:spPr>
        <p:txBody>
          <a:bodyPr/>
          <a:lstStyle/>
          <a:p>
            <a:pPr eaLnBrk="1" hangingPunct="1"/>
            <a:r>
              <a:rPr lang="en-US" altLang="en-US" sz="3600" dirty="0"/>
              <a:t>B. Jesus came to earth to reveal God to man.</a:t>
            </a:r>
          </a:p>
          <a:p>
            <a:pPr marL="0" indent="0" algn="ctr" eaLnBrk="1" hangingPunct="1">
              <a:buNone/>
            </a:pPr>
            <a:r>
              <a:rPr lang="en-US" i="1" dirty="0"/>
              <a:t>“No one has seen God at any time; the only begotten God who is in the bosom of the Father, He has explained Him.”</a:t>
            </a:r>
            <a:r>
              <a:rPr lang="en-US" altLang="en-US" i="1" dirty="0"/>
              <a:t> </a:t>
            </a:r>
            <a:r>
              <a:rPr lang="en-US" altLang="en-US" b="1" dirty="0">
                <a:solidFill>
                  <a:srgbClr val="FF0000"/>
                </a:solidFill>
              </a:rPr>
              <a:t>(John 1:18)</a:t>
            </a:r>
          </a:p>
          <a:p>
            <a:pPr lvl="1" eaLnBrk="1" hangingPunct="1"/>
            <a:r>
              <a:rPr lang="en-US" altLang="en-US" sz="3600" dirty="0"/>
              <a:t>1. To give man a clear manifestation of God.</a:t>
            </a:r>
          </a:p>
          <a:p>
            <a:pPr marL="0" indent="0" algn="ctr" eaLnBrk="1" hangingPunct="1">
              <a:buNone/>
            </a:pPr>
            <a:r>
              <a:rPr lang="en-US" i="1" dirty="0"/>
              <a:t>“He is the image of the invisible God, the firstborn of all creation.”</a:t>
            </a:r>
            <a:r>
              <a:rPr lang="en-US" altLang="en-US" sz="3600" i="1" dirty="0"/>
              <a:t> </a:t>
            </a:r>
            <a:r>
              <a:rPr lang="en-US" altLang="en-US" b="1" dirty="0">
                <a:solidFill>
                  <a:srgbClr val="FF0000"/>
                </a:solidFill>
              </a:rPr>
              <a:t>(Colossians 1:15)</a:t>
            </a:r>
          </a:p>
        </p:txBody>
      </p:sp>
      <p:sp>
        <p:nvSpPr>
          <p:cNvPr id="5" name="Rectangle 2">
            <a:extLst>
              <a:ext uri="{FF2B5EF4-FFF2-40B4-BE49-F238E27FC236}">
                <a16:creationId xmlns:a16="http://schemas.microsoft.com/office/drawing/2014/main" id="{8950BF70-3B2F-EA14-1ADF-BED6D859B3CD}"/>
              </a:ext>
            </a:extLst>
          </p:cNvPr>
          <p:cNvSpPr>
            <a:spLocks noGrp="1" noChangeArrowheads="1"/>
          </p:cNvSpPr>
          <p:nvPr>
            <p:ph type="title"/>
          </p:nvPr>
        </p:nvSpPr>
        <p:spPr>
          <a:xfrm>
            <a:off x="0" y="76200"/>
            <a:ext cx="9144000" cy="1371600"/>
          </a:xfrm>
        </p:spPr>
        <p:txBody>
          <a:bodyPr/>
          <a:lstStyle/>
          <a:p>
            <a:pPr algn="ctr" eaLnBrk="1" hangingPunct="1"/>
            <a:r>
              <a:rPr lang="en-US" altLang="en-US" sz="3600" b="1" dirty="0"/>
              <a:t>I. KNOWING GOD MEANS HAVING A RELATIONSHIP WITH HIM</a:t>
            </a:r>
            <a:endParaRPr lang="en-US" alt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fade">
                                      <p:cBhvr>
                                        <p:cTn id="7" dur="1000"/>
                                        <p:tgtEl>
                                          <p:spTgt spid="26627">
                                            <p:txEl>
                                              <p:pRg st="0" end="0"/>
                                            </p:txEl>
                                          </p:spTgt>
                                        </p:tgtEl>
                                      </p:cBhvr>
                                    </p:animEffect>
                                    <p:anim calcmode="lin" valueType="num">
                                      <p:cBhvr>
                                        <p:cTn id="8" dur="10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662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6627">
                                            <p:txEl>
                                              <p:pRg st="1" end="1"/>
                                            </p:txEl>
                                          </p:spTgt>
                                        </p:tgtEl>
                                        <p:attrNameLst>
                                          <p:attrName>style.visibility</p:attrName>
                                        </p:attrNameLst>
                                      </p:cBhvr>
                                      <p:to>
                                        <p:strVal val="visible"/>
                                      </p:to>
                                    </p:set>
                                    <p:animEffect transition="in" filter="fade">
                                      <p:cBhvr>
                                        <p:cTn id="12" dur="1000"/>
                                        <p:tgtEl>
                                          <p:spTgt spid="26627">
                                            <p:txEl>
                                              <p:pRg st="1" end="1"/>
                                            </p:txEl>
                                          </p:spTgt>
                                        </p:tgtEl>
                                      </p:cBhvr>
                                    </p:animEffect>
                                    <p:anim calcmode="lin" valueType="num">
                                      <p:cBhvr>
                                        <p:cTn id="13" dur="10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66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6627">
                                            <p:txEl>
                                              <p:pRg st="2" end="2"/>
                                            </p:txEl>
                                          </p:spTgt>
                                        </p:tgtEl>
                                        <p:attrNameLst>
                                          <p:attrName>style.visibility</p:attrName>
                                        </p:attrNameLst>
                                      </p:cBhvr>
                                      <p:to>
                                        <p:strVal val="visible"/>
                                      </p:to>
                                    </p:set>
                                    <p:animEffect transition="in" filter="fade">
                                      <p:cBhvr>
                                        <p:cTn id="19" dur="1000"/>
                                        <p:tgtEl>
                                          <p:spTgt spid="26627">
                                            <p:txEl>
                                              <p:pRg st="2" end="2"/>
                                            </p:txEl>
                                          </p:spTgt>
                                        </p:tgtEl>
                                      </p:cBhvr>
                                    </p:animEffect>
                                    <p:anim calcmode="lin" valueType="num">
                                      <p:cBhvr>
                                        <p:cTn id="20" dur="10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662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6627">
                                            <p:txEl>
                                              <p:pRg st="3" end="3"/>
                                            </p:txEl>
                                          </p:spTgt>
                                        </p:tgtEl>
                                        <p:attrNameLst>
                                          <p:attrName>style.visibility</p:attrName>
                                        </p:attrNameLst>
                                      </p:cBhvr>
                                      <p:to>
                                        <p:strVal val="visible"/>
                                      </p:to>
                                    </p:set>
                                    <p:animEffect transition="in" filter="fade">
                                      <p:cBhvr>
                                        <p:cTn id="26" dur="1000"/>
                                        <p:tgtEl>
                                          <p:spTgt spid="26627">
                                            <p:txEl>
                                              <p:pRg st="3" end="3"/>
                                            </p:txEl>
                                          </p:spTgt>
                                        </p:tgtEl>
                                      </p:cBhvr>
                                    </p:animEffect>
                                    <p:anim calcmode="lin" valueType="num">
                                      <p:cBhvr>
                                        <p:cTn id="27" dur="1000" fill="hold"/>
                                        <p:tgtEl>
                                          <p:spTgt spid="26627">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2662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61B7F-18AC-8936-C695-1B31AFE266A9}"/>
            </a:ext>
          </a:extLst>
        </p:cNvPr>
        <p:cNvGrpSpPr/>
        <p:nvPr/>
      </p:nvGrpSpPr>
      <p:grpSpPr>
        <a:xfrm>
          <a:off x="0" y="0"/>
          <a:ext cx="0" cy="0"/>
          <a:chOff x="0" y="0"/>
          <a:chExt cx="0" cy="0"/>
        </a:xfrm>
      </p:grpSpPr>
      <p:sp>
        <p:nvSpPr>
          <p:cNvPr id="26627" name="Rectangle 3">
            <a:extLst>
              <a:ext uri="{FF2B5EF4-FFF2-40B4-BE49-F238E27FC236}">
                <a16:creationId xmlns:a16="http://schemas.microsoft.com/office/drawing/2014/main" id="{F2B67F72-9B97-133C-99F8-4B4851EAD939}"/>
              </a:ext>
            </a:extLst>
          </p:cNvPr>
          <p:cNvSpPr>
            <a:spLocks noGrp="1" noChangeArrowheads="1"/>
          </p:cNvSpPr>
          <p:nvPr>
            <p:ph type="body" idx="1"/>
          </p:nvPr>
        </p:nvSpPr>
        <p:spPr>
          <a:xfrm>
            <a:off x="152400" y="1371600"/>
            <a:ext cx="8839200" cy="5334000"/>
          </a:xfrm>
        </p:spPr>
        <p:txBody>
          <a:bodyPr/>
          <a:lstStyle/>
          <a:p>
            <a:pPr eaLnBrk="1" hangingPunct="1"/>
            <a:r>
              <a:rPr lang="en-US" altLang="en-US" sz="3600" dirty="0"/>
              <a:t>B. Jesus came to earth to reveal God to man.</a:t>
            </a:r>
          </a:p>
          <a:p>
            <a:pPr lvl="1" eaLnBrk="1" hangingPunct="1"/>
            <a:r>
              <a:rPr lang="en-US" altLang="en-US" sz="3200" dirty="0"/>
              <a:t>2. This is essential, for until one has a knowledge of God, he cannot “know” Him (enter a relationship with Him).</a:t>
            </a:r>
          </a:p>
          <a:p>
            <a:pPr marL="457200" lvl="1" indent="0" algn="ctr" eaLnBrk="1" hangingPunct="1">
              <a:buNone/>
            </a:pPr>
            <a:r>
              <a:rPr lang="en-US" altLang="en-US" sz="3200" i="1" dirty="0"/>
              <a:t> “… so that you will walk in a manner worthy of the Lord, to please Him in all respects, bearing fruit in every good work and increasing in the knowledge of God …”</a:t>
            </a:r>
            <a:br>
              <a:rPr lang="en-US" altLang="en-US" sz="3200" i="1" dirty="0"/>
            </a:br>
            <a:r>
              <a:rPr lang="en-US" altLang="en-US" sz="3200" b="1" dirty="0">
                <a:solidFill>
                  <a:srgbClr val="FF0000"/>
                </a:solidFill>
              </a:rPr>
              <a:t>(Colossians 1:10)</a:t>
            </a:r>
            <a:r>
              <a:rPr lang="en-US" altLang="en-US" sz="3200" b="1" i="1" dirty="0">
                <a:solidFill>
                  <a:srgbClr val="FF0000"/>
                </a:solidFill>
              </a:rPr>
              <a:t> </a:t>
            </a:r>
          </a:p>
        </p:txBody>
      </p:sp>
      <p:sp>
        <p:nvSpPr>
          <p:cNvPr id="5" name="Rectangle 2">
            <a:extLst>
              <a:ext uri="{FF2B5EF4-FFF2-40B4-BE49-F238E27FC236}">
                <a16:creationId xmlns:a16="http://schemas.microsoft.com/office/drawing/2014/main" id="{24AD652F-6AAF-82BF-DCF1-0005513AA5AB}"/>
              </a:ext>
            </a:extLst>
          </p:cNvPr>
          <p:cNvSpPr>
            <a:spLocks noGrp="1" noChangeArrowheads="1"/>
          </p:cNvSpPr>
          <p:nvPr>
            <p:ph type="title"/>
          </p:nvPr>
        </p:nvSpPr>
        <p:spPr>
          <a:xfrm>
            <a:off x="0" y="76200"/>
            <a:ext cx="9144000" cy="1371600"/>
          </a:xfrm>
        </p:spPr>
        <p:txBody>
          <a:bodyPr/>
          <a:lstStyle/>
          <a:p>
            <a:pPr algn="ctr" eaLnBrk="1" hangingPunct="1"/>
            <a:r>
              <a:rPr lang="en-US" altLang="en-US" sz="3600" b="1" dirty="0"/>
              <a:t>I. KNOWING GOD MEANS HAVING A RELATIONSHIP WITH HIM</a:t>
            </a:r>
            <a:endParaRPr lang="en-US" altLang="en-US" sz="3600" dirty="0"/>
          </a:p>
        </p:txBody>
      </p:sp>
    </p:spTree>
    <p:extLst>
      <p:ext uri="{BB962C8B-B14F-4D97-AF65-F5344CB8AC3E}">
        <p14:creationId xmlns:p14="http://schemas.microsoft.com/office/powerpoint/2010/main" val="2418231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627">
                                            <p:txEl>
                                              <p:pRg st="1" end="1"/>
                                            </p:txEl>
                                          </p:spTgt>
                                        </p:tgtEl>
                                        <p:attrNameLst>
                                          <p:attrName>style.visibility</p:attrName>
                                        </p:attrNameLst>
                                      </p:cBhvr>
                                      <p:to>
                                        <p:strVal val="visible"/>
                                      </p:to>
                                    </p:set>
                                    <p:animEffect transition="in" filter="fade">
                                      <p:cBhvr>
                                        <p:cTn id="7" dur="1000"/>
                                        <p:tgtEl>
                                          <p:spTgt spid="26627">
                                            <p:txEl>
                                              <p:pRg st="1" end="1"/>
                                            </p:txEl>
                                          </p:spTgt>
                                        </p:tgtEl>
                                      </p:cBhvr>
                                    </p:animEffect>
                                    <p:anim calcmode="lin" valueType="num">
                                      <p:cBhvr>
                                        <p:cTn id="8" dur="10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6627">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6627">
                                            <p:txEl>
                                              <p:pRg st="2" end="2"/>
                                            </p:txEl>
                                          </p:spTgt>
                                        </p:tgtEl>
                                        <p:attrNameLst>
                                          <p:attrName>style.visibility</p:attrName>
                                        </p:attrNameLst>
                                      </p:cBhvr>
                                      <p:to>
                                        <p:strVal val="visible"/>
                                      </p:to>
                                    </p:set>
                                    <p:animEffect transition="in" filter="fade">
                                      <p:cBhvr>
                                        <p:cTn id="12" dur="1000"/>
                                        <p:tgtEl>
                                          <p:spTgt spid="26627">
                                            <p:txEl>
                                              <p:pRg st="2" end="2"/>
                                            </p:txEl>
                                          </p:spTgt>
                                        </p:tgtEl>
                                      </p:cBhvr>
                                    </p:animEffect>
                                    <p:anim calcmode="lin" valueType="num">
                                      <p:cBhvr>
                                        <p:cTn id="13" dur="10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2662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a:extLst>
              <a:ext uri="{FF2B5EF4-FFF2-40B4-BE49-F238E27FC236}">
                <a16:creationId xmlns:a16="http://schemas.microsoft.com/office/drawing/2014/main" id="{7323A43E-97DD-94AE-1A68-57D89A1DC3A9}"/>
              </a:ext>
            </a:extLst>
          </p:cNvPr>
          <p:cNvSpPr>
            <a:spLocks noGrp="1" noChangeArrowheads="1"/>
          </p:cNvSpPr>
          <p:nvPr>
            <p:ph type="body" idx="1"/>
          </p:nvPr>
        </p:nvSpPr>
        <p:spPr>
          <a:xfrm>
            <a:off x="152400" y="1295400"/>
            <a:ext cx="8839200" cy="5486400"/>
          </a:xfrm>
        </p:spPr>
        <p:txBody>
          <a:bodyPr/>
          <a:lstStyle/>
          <a:p>
            <a:pPr eaLnBrk="1" hangingPunct="1"/>
            <a:r>
              <a:rPr lang="en-US" altLang="en-US" sz="3600" dirty="0"/>
              <a:t>C. When we know Christ, we know the Father.</a:t>
            </a:r>
          </a:p>
          <a:p>
            <a:pPr marL="0" indent="0" algn="ctr">
              <a:buNone/>
            </a:pPr>
            <a:r>
              <a:rPr lang="en-US" sz="2800" i="1" dirty="0"/>
              <a:t>“Jesus said to him, ‘I am the way, and the truth, and the life; no one comes to the Father but through Me. If you had known Me, you would have known My Father also; from now on you know Him, and have seen Him.’ Philip said to Him, ‘Lord, show us the Father, and it is enough for us.’ Jesus said to him, ‘Have I been so long with you, and yet you have not come to know Me, Philip? He who has seen Me has seen the Father; how can you say, “Show us the Father?”’” </a:t>
            </a:r>
            <a:r>
              <a:rPr lang="en-US" sz="2800" b="1" dirty="0">
                <a:solidFill>
                  <a:srgbClr val="FF0000"/>
                </a:solidFill>
              </a:rPr>
              <a:t>(</a:t>
            </a:r>
            <a:r>
              <a:rPr lang="en-US" altLang="en-US" sz="2800" b="1" dirty="0">
                <a:solidFill>
                  <a:srgbClr val="FF0000"/>
                </a:solidFill>
              </a:rPr>
              <a:t>John 14:6-9)</a:t>
            </a:r>
          </a:p>
        </p:txBody>
      </p:sp>
      <p:sp>
        <p:nvSpPr>
          <p:cNvPr id="5" name="Rectangle 2">
            <a:extLst>
              <a:ext uri="{FF2B5EF4-FFF2-40B4-BE49-F238E27FC236}">
                <a16:creationId xmlns:a16="http://schemas.microsoft.com/office/drawing/2014/main" id="{0672FB97-E022-FB26-3CB4-3BC32E91E2E6}"/>
              </a:ext>
            </a:extLst>
          </p:cNvPr>
          <p:cNvSpPr>
            <a:spLocks noGrp="1" noChangeArrowheads="1"/>
          </p:cNvSpPr>
          <p:nvPr>
            <p:ph type="title"/>
          </p:nvPr>
        </p:nvSpPr>
        <p:spPr>
          <a:xfrm>
            <a:off x="0" y="76200"/>
            <a:ext cx="9144000" cy="1371600"/>
          </a:xfrm>
        </p:spPr>
        <p:txBody>
          <a:bodyPr/>
          <a:lstStyle/>
          <a:p>
            <a:pPr algn="ctr" eaLnBrk="1" hangingPunct="1"/>
            <a:r>
              <a:rPr lang="en-US" altLang="en-US" sz="3600" b="1" dirty="0"/>
              <a:t>I. KNOWING GOD MEANS HAVING A RELATIONSHIP WITH HIM</a:t>
            </a:r>
            <a:endParaRPr lang="en-US" alt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fade">
                                      <p:cBhvr>
                                        <p:cTn id="7" dur="1000"/>
                                        <p:tgtEl>
                                          <p:spTgt spid="27651">
                                            <p:txEl>
                                              <p:pRg st="0" end="0"/>
                                            </p:txEl>
                                          </p:spTgt>
                                        </p:tgtEl>
                                      </p:cBhvr>
                                    </p:animEffect>
                                    <p:anim calcmode="lin" valueType="num">
                                      <p:cBhvr>
                                        <p:cTn id="8" dur="10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765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fade">
                                      <p:cBhvr>
                                        <p:cTn id="12" dur="1000"/>
                                        <p:tgtEl>
                                          <p:spTgt spid="27651">
                                            <p:txEl>
                                              <p:pRg st="1" end="1"/>
                                            </p:txEl>
                                          </p:spTgt>
                                        </p:tgtEl>
                                      </p:cBhvr>
                                    </p:animEffect>
                                    <p:anim calcmode="lin" valueType="num">
                                      <p:cBhvr>
                                        <p:cTn id="13" dur="10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765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C29C8-A7BF-70D1-B6BD-78E2F933D453}"/>
            </a:ext>
          </a:extLst>
        </p:cNvPr>
        <p:cNvGrpSpPr/>
        <p:nvPr/>
      </p:nvGrpSpPr>
      <p:grpSpPr>
        <a:xfrm>
          <a:off x="0" y="0"/>
          <a:ext cx="0" cy="0"/>
          <a:chOff x="0" y="0"/>
          <a:chExt cx="0" cy="0"/>
        </a:xfrm>
      </p:grpSpPr>
      <p:sp>
        <p:nvSpPr>
          <p:cNvPr id="27651" name="Rectangle 3">
            <a:extLst>
              <a:ext uri="{FF2B5EF4-FFF2-40B4-BE49-F238E27FC236}">
                <a16:creationId xmlns:a16="http://schemas.microsoft.com/office/drawing/2014/main" id="{397578A9-E73F-3EDE-87F2-B5B4C87DC028}"/>
              </a:ext>
            </a:extLst>
          </p:cNvPr>
          <p:cNvSpPr>
            <a:spLocks noGrp="1" noChangeArrowheads="1"/>
          </p:cNvSpPr>
          <p:nvPr>
            <p:ph type="body" idx="1"/>
          </p:nvPr>
        </p:nvSpPr>
        <p:spPr>
          <a:xfrm>
            <a:off x="152400" y="1371600"/>
            <a:ext cx="8839200" cy="5334000"/>
          </a:xfrm>
        </p:spPr>
        <p:txBody>
          <a:bodyPr/>
          <a:lstStyle/>
          <a:p>
            <a:pPr eaLnBrk="1" hangingPunct="1"/>
            <a:r>
              <a:rPr lang="en-US" altLang="en-US" sz="3600" dirty="0"/>
              <a:t>C. When we know Christ, we know the Father.</a:t>
            </a:r>
            <a:endParaRPr lang="en-US" altLang="en-US" sz="3600" b="1" dirty="0"/>
          </a:p>
          <a:p>
            <a:pPr lvl="1" eaLnBrk="1" hangingPunct="1"/>
            <a:r>
              <a:rPr lang="en-US" altLang="en-US" sz="3200" dirty="0"/>
              <a:t>1. Before we can know Christ (enter a relationship with Him), we must learn of Him.</a:t>
            </a:r>
          </a:p>
          <a:p>
            <a:pPr marL="457200" lvl="1" indent="0" algn="ctr" eaLnBrk="1" hangingPunct="1">
              <a:buNone/>
            </a:pPr>
            <a:r>
              <a:rPr lang="en-US" sz="3200" i="1" dirty="0"/>
              <a:t>“It is written in the prophets, ‘</a:t>
            </a:r>
            <a:r>
              <a:rPr lang="en-US" sz="3200" i="1" cap="small" dirty="0"/>
              <a:t>And they shall all be</a:t>
            </a:r>
            <a:r>
              <a:rPr lang="en-US" sz="3200" i="1" dirty="0"/>
              <a:t> </a:t>
            </a:r>
            <a:r>
              <a:rPr lang="en-US" sz="3200" i="1" cap="small" dirty="0"/>
              <a:t>taught of God</a:t>
            </a:r>
            <a:r>
              <a:rPr lang="en-US" sz="3200" i="1" dirty="0"/>
              <a:t>.’ Everyone who has heard and learned from the Father, comes to Me.” </a:t>
            </a:r>
            <a:r>
              <a:rPr lang="en-US" altLang="en-US" sz="3200" b="1" dirty="0">
                <a:solidFill>
                  <a:srgbClr val="FF0000"/>
                </a:solidFill>
              </a:rPr>
              <a:t>(John 6:45)</a:t>
            </a:r>
          </a:p>
        </p:txBody>
      </p:sp>
      <p:sp>
        <p:nvSpPr>
          <p:cNvPr id="5" name="Rectangle 2">
            <a:extLst>
              <a:ext uri="{FF2B5EF4-FFF2-40B4-BE49-F238E27FC236}">
                <a16:creationId xmlns:a16="http://schemas.microsoft.com/office/drawing/2014/main" id="{B80E79BB-BF7C-043F-178E-7EF04626F825}"/>
              </a:ext>
            </a:extLst>
          </p:cNvPr>
          <p:cNvSpPr>
            <a:spLocks noGrp="1" noChangeArrowheads="1"/>
          </p:cNvSpPr>
          <p:nvPr>
            <p:ph type="title"/>
          </p:nvPr>
        </p:nvSpPr>
        <p:spPr>
          <a:xfrm>
            <a:off x="0" y="76200"/>
            <a:ext cx="9144000" cy="1371600"/>
          </a:xfrm>
        </p:spPr>
        <p:txBody>
          <a:bodyPr/>
          <a:lstStyle/>
          <a:p>
            <a:pPr algn="ctr" eaLnBrk="1" hangingPunct="1"/>
            <a:r>
              <a:rPr lang="en-US" altLang="en-US" sz="3600" b="1" dirty="0"/>
              <a:t>I. KNOWING GOD MEANS HAVING A RELATIONSHIP WITH HIM</a:t>
            </a:r>
            <a:endParaRPr lang="en-US" altLang="en-US" sz="3600" dirty="0"/>
          </a:p>
        </p:txBody>
      </p:sp>
    </p:spTree>
    <p:extLst>
      <p:ext uri="{BB962C8B-B14F-4D97-AF65-F5344CB8AC3E}">
        <p14:creationId xmlns:p14="http://schemas.microsoft.com/office/powerpoint/2010/main" val="317038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7651">
                                            <p:txEl>
                                              <p:pRg st="1" end="1"/>
                                            </p:txEl>
                                          </p:spTgt>
                                        </p:tgtEl>
                                        <p:attrNameLst>
                                          <p:attrName>style.visibility</p:attrName>
                                        </p:attrNameLst>
                                      </p:cBhvr>
                                      <p:to>
                                        <p:strVal val="visible"/>
                                      </p:to>
                                    </p:set>
                                    <p:animEffect transition="in" filter="fade">
                                      <p:cBhvr>
                                        <p:cTn id="7" dur="1000"/>
                                        <p:tgtEl>
                                          <p:spTgt spid="27651">
                                            <p:txEl>
                                              <p:pRg st="1" end="1"/>
                                            </p:txEl>
                                          </p:spTgt>
                                        </p:tgtEl>
                                      </p:cBhvr>
                                    </p:animEffect>
                                    <p:anim calcmode="lin" valueType="num">
                                      <p:cBhvr>
                                        <p:cTn id="8" dur="10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7651">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7651">
                                            <p:txEl>
                                              <p:pRg st="2" end="2"/>
                                            </p:txEl>
                                          </p:spTgt>
                                        </p:tgtEl>
                                        <p:attrNameLst>
                                          <p:attrName>style.visibility</p:attrName>
                                        </p:attrNameLst>
                                      </p:cBhvr>
                                      <p:to>
                                        <p:strVal val="visible"/>
                                      </p:to>
                                    </p:set>
                                    <p:animEffect transition="in" filter="fade">
                                      <p:cBhvr>
                                        <p:cTn id="12" dur="1000"/>
                                        <p:tgtEl>
                                          <p:spTgt spid="27651">
                                            <p:txEl>
                                              <p:pRg st="2" end="2"/>
                                            </p:txEl>
                                          </p:spTgt>
                                        </p:tgtEl>
                                      </p:cBhvr>
                                    </p:animEffect>
                                    <p:anim calcmode="lin" valueType="num">
                                      <p:cBhvr>
                                        <p:cTn id="13" dur="10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2765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a:extLst>
              <a:ext uri="{FF2B5EF4-FFF2-40B4-BE49-F238E27FC236}">
                <a16:creationId xmlns:a16="http://schemas.microsoft.com/office/drawing/2014/main" id="{AB9875F3-4467-480C-8BA3-04AB50D2D627}"/>
              </a:ext>
            </a:extLst>
          </p:cNvPr>
          <p:cNvSpPr>
            <a:spLocks noGrp="1" noChangeArrowheads="1"/>
          </p:cNvSpPr>
          <p:nvPr>
            <p:ph type="body" idx="1"/>
          </p:nvPr>
        </p:nvSpPr>
        <p:spPr>
          <a:xfrm>
            <a:off x="152400" y="1371600"/>
            <a:ext cx="8839200" cy="5334000"/>
          </a:xfrm>
        </p:spPr>
        <p:txBody>
          <a:bodyPr/>
          <a:lstStyle/>
          <a:p>
            <a:pPr lvl="1" eaLnBrk="1" hangingPunct="1"/>
            <a:r>
              <a:rPr lang="en-US" altLang="en-US" sz="3600" dirty="0"/>
              <a:t>2. Likewise, to have a relationship with the Father (know God), we must first learn about Him.</a:t>
            </a:r>
          </a:p>
          <a:p>
            <a:pPr marL="457200" lvl="1" indent="0" algn="ctr" eaLnBrk="1" hangingPunct="1">
              <a:buNone/>
            </a:pPr>
            <a:r>
              <a:rPr lang="en-US" sz="3600" i="1" dirty="0"/>
              <a:t>“And without faith it is impossible to please Him, for he who comes to God must believe that He is and that He is a rewarder of those who seek Him.”</a:t>
            </a:r>
            <a:r>
              <a:rPr lang="en-US" sz="3600" dirty="0"/>
              <a:t> </a:t>
            </a:r>
            <a:r>
              <a:rPr lang="en-US" altLang="en-US" sz="3600" b="1" dirty="0">
                <a:solidFill>
                  <a:srgbClr val="FF0000"/>
                </a:solidFill>
              </a:rPr>
              <a:t>(Hebrews 11:6)</a:t>
            </a:r>
          </a:p>
        </p:txBody>
      </p:sp>
      <p:sp>
        <p:nvSpPr>
          <p:cNvPr id="5" name="Rectangle 2">
            <a:extLst>
              <a:ext uri="{FF2B5EF4-FFF2-40B4-BE49-F238E27FC236}">
                <a16:creationId xmlns:a16="http://schemas.microsoft.com/office/drawing/2014/main" id="{1AAD2BC6-5B11-0C72-69E4-7FBDE4636EC7}"/>
              </a:ext>
            </a:extLst>
          </p:cNvPr>
          <p:cNvSpPr>
            <a:spLocks noGrp="1" noChangeArrowheads="1"/>
          </p:cNvSpPr>
          <p:nvPr>
            <p:ph type="title"/>
          </p:nvPr>
        </p:nvSpPr>
        <p:spPr>
          <a:xfrm>
            <a:off x="0" y="76200"/>
            <a:ext cx="9144000" cy="1371600"/>
          </a:xfrm>
        </p:spPr>
        <p:txBody>
          <a:bodyPr/>
          <a:lstStyle/>
          <a:p>
            <a:pPr algn="ctr" eaLnBrk="1" hangingPunct="1"/>
            <a:r>
              <a:rPr lang="en-US" altLang="en-US" sz="3600" b="1" dirty="0"/>
              <a:t>I. KNOWING GOD MEANS HAVING A RELATIONSHIP WITH HIM</a:t>
            </a:r>
            <a:endParaRPr lang="en-US" alt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fade">
                                      <p:cBhvr>
                                        <p:cTn id="7" dur="1000"/>
                                        <p:tgtEl>
                                          <p:spTgt spid="28675">
                                            <p:txEl>
                                              <p:pRg st="0" end="0"/>
                                            </p:txEl>
                                          </p:spTgt>
                                        </p:tgtEl>
                                      </p:cBhvr>
                                    </p:animEffect>
                                    <p:anim calcmode="lin" valueType="num">
                                      <p:cBhvr>
                                        <p:cTn id="8" dur="1000" fill="hold"/>
                                        <p:tgtEl>
                                          <p:spTgt spid="2867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867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fade">
                                      <p:cBhvr>
                                        <p:cTn id="12" dur="1000"/>
                                        <p:tgtEl>
                                          <p:spTgt spid="28675">
                                            <p:txEl>
                                              <p:pRg st="1" end="1"/>
                                            </p:txEl>
                                          </p:spTgt>
                                        </p:tgtEl>
                                      </p:cBhvr>
                                    </p:animEffect>
                                    <p:anim calcmode="lin" valueType="num">
                                      <p:cBhvr>
                                        <p:cTn id="13" dur="1000" fill="hold"/>
                                        <p:tgtEl>
                                          <p:spTgt spid="2867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867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C7361-01E6-6884-CB53-47A7055B2F43}"/>
            </a:ext>
          </a:extLst>
        </p:cNvPr>
        <p:cNvGrpSpPr/>
        <p:nvPr/>
      </p:nvGrpSpPr>
      <p:grpSpPr>
        <a:xfrm>
          <a:off x="0" y="0"/>
          <a:ext cx="0" cy="0"/>
          <a:chOff x="0" y="0"/>
          <a:chExt cx="0" cy="0"/>
        </a:xfrm>
      </p:grpSpPr>
      <p:sp>
        <p:nvSpPr>
          <p:cNvPr id="28675" name="Rectangle 3">
            <a:extLst>
              <a:ext uri="{FF2B5EF4-FFF2-40B4-BE49-F238E27FC236}">
                <a16:creationId xmlns:a16="http://schemas.microsoft.com/office/drawing/2014/main" id="{2695C166-2FCB-2CAE-101A-529D14075322}"/>
              </a:ext>
            </a:extLst>
          </p:cNvPr>
          <p:cNvSpPr>
            <a:spLocks noGrp="1" noChangeArrowheads="1"/>
          </p:cNvSpPr>
          <p:nvPr>
            <p:ph type="body" idx="1"/>
          </p:nvPr>
        </p:nvSpPr>
        <p:spPr>
          <a:xfrm>
            <a:off x="152400" y="1371600"/>
            <a:ext cx="8839200" cy="5334000"/>
          </a:xfrm>
        </p:spPr>
        <p:txBody>
          <a:bodyPr/>
          <a:lstStyle/>
          <a:p>
            <a:pPr lvl="2" eaLnBrk="1" hangingPunct="1"/>
            <a:r>
              <a:rPr lang="en-US" altLang="en-US" sz="3200" dirty="0"/>
              <a:t>a. Through nature, we learn His divinity.</a:t>
            </a:r>
          </a:p>
          <a:p>
            <a:pPr marL="914400" lvl="2" indent="0" algn="ctr" eaLnBrk="1" hangingPunct="1">
              <a:buNone/>
            </a:pPr>
            <a:r>
              <a:rPr lang="en-US" altLang="en-US" sz="2600" i="1" dirty="0"/>
              <a:t>“… because that which is known about God is evident within them; for God made it evident to them. For since the creation of the world His invisible attributes, His eternal power and divine nature, have been clearly seen, being understood through what has been made, so that they are without excuse.” </a:t>
            </a:r>
            <a:r>
              <a:rPr lang="en-US" altLang="en-US" sz="2600" b="1" dirty="0">
                <a:solidFill>
                  <a:srgbClr val="FF0000"/>
                </a:solidFill>
              </a:rPr>
              <a:t>(Romans 1:19-20)</a:t>
            </a:r>
          </a:p>
          <a:p>
            <a:pPr marL="914400" lvl="2" indent="0" algn="ctr" eaLnBrk="1" hangingPunct="1">
              <a:buNone/>
            </a:pPr>
            <a:r>
              <a:rPr lang="en-US" altLang="en-US" sz="2600" i="1" dirty="0"/>
              <a:t>“… and yet He did not leave Himself without witness, in that He did good and gave you rains from heaven and fruitful seasons, satisfying your hearts with food and gladness.”</a:t>
            </a:r>
            <a:r>
              <a:rPr lang="en-US" altLang="en-US" sz="2600" b="1" dirty="0">
                <a:solidFill>
                  <a:srgbClr val="FF0000"/>
                </a:solidFill>
              </a:rPr>
              <a:t> (Acts 14:17)</a:t>
            </a:r>
          </a:p>
        </p:txBody>
      </p:sp>
      <p:sp>
        <p:nvSpPr>
          <p:cNvPr id="5" name="Rectangle 2">
            <a:extLst>
              <a:ext uri="{FF2B5EF4-FFF2-40B4-BE49-F238E27FC236}">
                <a16:creationId xmlns:a16="http://schemas.microsoft.com/office/drawing/2014/main" id="{D882257F-14F4-C0C2-1F39-D5243824014F}"/>
              </a:ext>
            </a:extLst>
          </p:cNvPr>
          <p:cNvSpPr>
            <a:spLocks noGrp="1" noChangeArrowheads="1"/>
          </p:cNvSpPr>
          <p:nvPr>
            <p:ph type="title"/>
          </p:nvPr>
        </p:nvSpPr>
        <p:spPr>
          <a:xfrm>
            <a:off x="0" y="76200"/>
            <a:ext cx="9144000" cy="1371600"/>
          </a:xfrm>
        </p:spPr>
        <p:txBody>
          <a:bodyPr/>
          <a:lstStyle/>
          <a:p>
            <a:pPr algn="ctr" eaLnBrk="1" hangingPunct="1"/>
            <a:r>
              <a:rPr lang="en-US" altLang="en-US" sz="3600" b="1" dirty="0"/>
              <a:t>I. KNOWING GOD MEANS HAVING A RELATIONSHIP WITH HIM</a:t>
            </a:r>
            <a:endParaRPr lang="en-US" altLang="en-US" sz="3600" dirty="0"/>
          </a:p>
        </p:txBody>
      </p:sp>
    </p:spTree>
    <p:extLst>
      <p:ext uri="{BB962C8B-B14F-4D97-AF65-F5344CB8AC3E}">
        <p14:creationId xmlns:p14="http://schemas.microsoft.com/office/powerpoint/2010/main" val="59310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fade">
                                      <p:cBhvr>
                                        <p:cTn id="7" dur="1000"/>
                                        <p:tgtEl>
                                          <p:spTgt spid="28675">
                                            <p:txEl>
                                              <p:pRg st="0" end="0"/>
                                            </p:txEl>
                                          </p:spTgt>
                                        </p:tgtEl>
                                      </p:cBhvr>
                                    </p:animEffect>
                                    <p:anim calcmode="lin" valueType="num">
                                      <p:cBhvr>
                                        <p:cTn id="8" dur="1000" fill="hold"/>
                                        <p:tgtEl>
                                          <p:spTgt spid="2867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867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fade">
                                      <p:cBhvr>
                                        <p:cTn id="12" dur="1000"/>
                                        <p:tgtEl>
                                          <p:spTgt spid="28675">
                                            <p:txEl>
                                              <p:pRg st="1" end="1"/>
                                            </p:txEl>
                                          </p:spTgt>
                                        </p:tgtEl>
                                      </p:cBhvr>
                                    </p:animEffect>
                                    <p:anim calcmode="lin" valueType="num">
                                      <p:cBhvr>
                                        <p:cTn id="13" dur="1000" fill="hold"/>
                                        <p:tgtEl>
                                          <p:spTgt spid="2867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867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8675">
                                            <p:txEl>
                                              <p:pRg st="2" end="2"/>
                                            </p:txEl>
                                          </p:spTgt>
                                        </p:tgtEl>
                                        <p:attrNameLst>
                                          <p:attrName>style.visibility</p:attrName>
                                        </p:attrNameLst>
                                      </p:cBhvr>
                                      <p:to>
                                        <p:strVal val="visible"/>
                                      </p:to>
                                    </p:set>
                                    <p:animEffect transition="in" filter="fade">
                                      <p:cBhvr>
                                        <p:cTn id="19" dur="1000"/>
                                        <p:tgtEl>
                                          <p:spTgt spid="28675">
                                            <p:txEl>
                                              <p:pRg st="2" end="2"/>
                                            </p:txEl>
                                          </p:spTgt>
                                        </p:tgtEl>
                                      </p:cBhvr>
                                    </p:animEffect>
                                    <p:anim calcmode="lin" valueType="num">
                                      <p:cBhvr>
                                        <p:cTn id="20" dur="1000" fill="hold"/>
                                        <p:tgtEl>
                                          <p:spTgt spid="2867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867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D9EB7-03FF-D980-76EF-6BA8C4EA1C91}"/>
            </a:ext>
          </a:extLst>
        </p:cNvPr>
        <p:cNvGrpSpPr/>
        <p:nvPr/>
      </p:nvGrpSpPr>
      <p:grpSpPr>
        <a:xfrm>
          <a:off x="0" y="0"/>
          <a:ext cx="0" cy="0"/>
          <a:chOff x="0" y="0"/>
          <a:chExt cx="0" cy="0"/>
        </a:xfrm>
      </p:grpSpPr>
      <p:sp>
        <p:nvSpPr>
          <p:cNvPr id="28675" name="Rectangle 3">
            <a:extLst>
              <a:ext uri="{FF2B5EF4-FFF2-40B4-BE49-F238E27FC236}">
                <a16:creationId xmlns:a16="http://schemas.microsoft.com/office/drawing/2014/main" id="{58324E1F-1BF9-59A9-B52A-40CE3DF8D71E}"/>
              </a:ext>
            </a:extLst>
          </p:cNvPr>
          <p:cNvSpPr>
            <a:spLocks noGrp="1" noChangeArrowheads="1"/>
          </p:cNvSpPr>
          <p:nvPr>
            <p:ph type="body" idx="1"/>
          </p:nvPr>
        </p:nvSpPr>
        <p:spPr>
          <a:xfrm>
            <a:off x="38100" y="1371600"/>
            <a:ext cx="9067800" cy="5334000"/>
          </a:xfrm>
        </p:spPr>
        <p:txBody>
          <a:bodyPr/>
          <a:lstStyle/>
          <a:p>
            <a:pPr lvl="2" eaLnBrk="1" hangingPunct="1"/>
            <a:r>
              <a:rPr lang="en-US" altLang="en-US" sz="3200" dirty="0"/>
              <a:t>b. Through revelation we learn His will.</a:t>
            </a:r>
          </a:p>
          <a:p>
            <a:pPr marL="914400" lvl="2" indent="0" algn="ctr" eaLnBrk="1" hangingPunct="1">
              <a:buNone/>
            </a:pPr>
            <a:r>
              <a:rPr lang="en-US" altLang="en-US" sz="2600" i="1" dirty="0"/>
              <a:t>“And when I came to you, brethren, I did not come with superiority of speech or of wisdom, proclaiming to you the testimony of God. For I determined to know nothing among you except Jesus Christ, and Him crucified.” </a:t>
            </a:r>
            <a:r>
              <a:rPr lang="en-US" altLang="en-US" sz="2600" b="1" dirty="0">
                <a:solidFill>
                  <a:srgbClr val="FF0000"/>
                </a:solidFill>
              </a:rPr>
              <a:t>(1 Corinthians 2:1-2)</a:t>
            </a:r>
          </a:p>
          <a:p>
            <a:pPr marL="914400" lvl="2" indent="0" algn="ctr" eaLnBrk="1" hangingPunct="1">
              <a:buNone/>
            </a:pPr>
            <a:r>
              <a:rPr lang="en-US" altLang="en-US" sz="2600" i="1" dirty="0"/>
              <a:t>“Now we have received, not the spirit of the world, but the Spirit who is from God, so that we may know the things freely given to us by God, which things we also speak, not in words taught by human wisdom, but in those taught by the Spirit, combining spiritual thoughts with spiritual words.” </a:t>
            </a:r>
            <a:r>
              <a:rPr lang="en-US" altLang="en-US" sz="2600" b="1" dirty="0">
                <a:solidFill>
                  <a:srgbClr val="FF0000"/>
                </a:solidFill>
              </a:rPr>
              <a:t>(1 Corinthians 2:12-13)</a:t>
            </a:r>
          </a:p>
        </p:txBody>
      </p:sp>
      <p:sp>
        <p:nvSpPr>
          <p:cNvPr id="5" name="Rectangle 2">
            <a:extLst>
              <a:ext uri="{FF2B5EF4-FFF2-40B4-BE49-F238E27FC236}">
                <a16:creationId xmlns:a16="http://schemas.microsoft.com/office/drawing/2014/main" id="{4F9F7693-8C28-3C8D-1E62-88BB226F47E9}"/>
              </a:ext>
            </a:extLst>
          </p:cNvPr>
          <p:cNvSpPr>
            <a:spLocks noGrp="1" noChangeArrowheads="1"/>
          </p:cNvSpPr>
          <p:nvPr>
            <p:ph type="title"/>
          </p:nvPr>
        </p:nvSpPr>
        <p:spPr>
          <a:xfrm>
            <a:off x="0" y="76200"/>
            <a:ext cx="9144000" cy="1371600"/>
          </a:xfrm>
        </p:spPr>
        <p:txBody>
          <a:bodyPr/>
          <a:lstStyle/>
          <a:p>
            <a:pPr algn="ctr" eaLnBrk="1" hangingPunct="1"/>
            <a:r>
              <a:rPr lang="en-US" altLang="en-US" sz="3600" b="1" dirty="0"/>
              <a:t>I. KNOWING GOD MEANS HAVING A RELATIONSHIP WITH HIM</a:t>
            </a:r>
            <a:endParaRPr lang="en-US" altLang="en-US" sz="3600" dirty="0"/>
          </a:p>
        </p:txBody>
      </p:sp>
    </p:spTree>
    <p:extLst>
      <p:ext uri="{BB962C8B-B14F-4D97-AF65-F5344CB8AC3E}">
        <p14:creationId xmlns:p14="http://schemas.microsoft.com/office/powerpoint/2010/main" val="1768609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fade">
                                      <p:cBhvr>
                                        <p:cTn id="7" dur="1000"/>
                                        <p:tgtEl>
                                          <p:spTgt spid="28675">
                                            <p:txEl>
                                              <p:pRg st="0" end="0"/>
                                            </p:txEl>
                                          </p:spTgt>
                                        </p:tgtEl>
                                      </p:cBhvr>
                                    </p:animEffect>
                                    <p:anim calcmode="lin" valueType="num">
                                      <p:cBhvr>
                                        <p:cTn id="8" dur="1000" fill="hold"/>
                                        <p:tgtEl>
                                          <p:spTgt spid="2867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867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fade">
                                      <p:cBhvr>
                                        <p:cTn id="12" dur="1000"/>
                                        <p:tgtEl>
                                          <p:spTgt spid="28675">
                                            <p:txEl>
                                              <p:pRg st="1" end="1"/>
                                            </p:txEl>
                                          </p:spTgt>
                                        </p:tgtEl>
                                      </p:cBhvr>
                                    </p:animEffect>
                                    <p:anim calcmode="lin" valueType="num">
                                      <p:cBhvr>
                                        <p:cTn id="13" dur="1000" fill="hold"/>
                                        <p:tgtEl>
                                          <p:spTgt spid="2867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867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8675">
                                            <p:txEl>
                                              <p:pRg st="2" end="2"/>
                                            </p:txEl>
                                          </p:spTgt>
                                        </p:tgtEl>
                                        <p:attrNameLst>
                                          <p:attrName>style.visibility</p:attrName>
                                        </p:attrNameLst>
                                      </p:cBhvr>
                                      <p:to>
                                        <p:strVal val="visible"/>
                                      </p:to>
                                    </p:set>
                                    <p:animEffect transition="in" filter="fade">
                                      <p:cBhvr>
                                        <p:cTn id="19" dur="1000"/>
                                        <p:tgtEl>
                                          <p:spTgt spid="28675">
                                            <p:txEl>
                                              <p:pRg st="2" end="2"/>
                                            </p:txEl>
                                          </p:spTgt>
                                        </p:tgtEl>
                                      </p:cBhvr>
                                    </p:animEffect>
                                    <p:anim calcmode="lin" valueType="num">
                                      <p:cBhvr>
                                        <p:cTn id="20" dur="1000" fill="hold"/>
                                        <p:tgtEl>
                                          <p:spTgt spid="2867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867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27623-01F7-D5CC-0A99-635A96A48236}"/>
            </a:ext>
          </a:extLst>
        </p:cNvPr>
        <p:cNvGrpSpPr/>
        <p:nvPr/>
      </p:nvGrpSpPr>
      <p:grpSpPr>
        <a:xfrm>
          <a:off x="0" y="0"/>
          <a:ext cx="0" cy="0"/>
          <a:chOff x="0" y="0"/>
          <a:chExt cx="0" cy="0"/>
        </a:xfrm>
      </p:grpSpPr>
      <p:sp>
        <p:nvSpPr>
          <p:cNvPr id="28675" name="Rectangle 3">
            <a:extLst>
              <a:ext uri="{FF2B5EF4-FFF2-40B4-BE49-F238E27FC236}">
                <a16:creationId xmlns:a16="http://schemas.microsoft.com/office/drawing/2014/main" id="{3D770E6B-7E16-2CD6-5CB7-8F4F5F650DF7}"/>
              </a:ext>
            </a:extLst>
          </p:cNvPr>
          <p:cNvSpPr>
            <a:spLocks noGrp="1" noChangeArrowheads="1"/>
          </p:cNvSpPr>
          <p:nvPr>
            <p:ph type="body" idx="1"/>
          </p:nvPr>
        </p:nvSpPr>
        <p:spPr>
          <a:xfrm>
            <a:off x="152400" y="1371600"/>
            <a:ext cx="8839200" cy="5334000"/>
          </a:xfrm>
        </p:spPr>
        <p:txBody>
          <a:bodyPr/>
          <a:lstStyle/>
          <a:p>
            <a:pPr lvl="1" eaLnBrk="1" hangingPunct="1"/>
            <a:r>
              <a:rPr lang="en-US" altLang="en-US" sz="3600" dirty="0"/>
              <a:t>3. But, learning of God isn't all there is to knowing Him.</a:t>
            </a:r>
          </a:p>
          <a:p>
            <a:pPr marL="457200" lvl="1" indent="0" algn="ctr" eaLnBrk="1" hangingPunct="1">
              <a:buNone/>
            </a:pPr>
            <a:r>
              <a:rPr lang="en-US" altLang="en-US" i="1" dirty="0"/>
              <a:t>“For even though they knew God, they did not honor Him as God or give thanks, but they became futile in their speculations, and their foolish heart was darkened. Professing to be wise, they became fools, and exchanged the glory of the incorruptible God for an image in the form of corruptible man and of birds and four-footed animals and crawling creatures.” </a:t>
            </a:r>
            <a:r>
              <a:rPr lang="en-US" altLang="en-US" b="1" dirty="0">
                <a:solidFill>
                  <a:srgbClr val="FF0000"/>
                </a:solidFill>
              </a:rPr>
              <a:t>(Romans 1:21-23)</a:t>
            </a:r>
          </a:p>
        </p:txBody>
      </p:sp>
      <p:sp>
        <p:nvSpPr>
          <p:cNvPr id="5" name="Rectangle 2">
            <a:extLst>
              <a:ext uri="{FF2B5EF4-FFF2-40B4-BE49-F238E27FC236}">
                <a16:creationId xmlns:a16="http://schemas.microsoft.com/office/drawing/2014/main" id="{429C4B11-0D6B-E7CE-E6EB-D1B1FE966630}"/>
              </a:ext>
            </a:extLst>
          </p:cNvPr>
          <p:cNvSpPr>
            <a:spLocks noGrp="1" noChangeArrowheads="1"/>
          </p:cNvSpPr>
          <p:nvPr>
            <p:ph type="title"/>
          </p:nvPr>
        </p:nvSpPr>
        <p:spPr>
          <a:xfrm>
            <a:off x="0" y="76200"/>
            <a:ext cx="9144000" cy="1371600"/>
          </a:xfrm>
        </p:spPr>
        <p:txBody>
          <a:bodyPr/>
          <a:lstStyle/>
          <a:p>
            <a:pPr algn="ctr" eaLnBrk="1" hangingPunct="1"/>
            <a:r>
              <a:rPr lang="en-US" altLang="en-US" sz="3600" b="1" dirty="0"/>
              <a:t>I. KNOWING GOD MEANS HAVING A RELATIONSHIP WITH HIM</a:t>
            </a:r>
            <a:endParaRPr lang="en-US" altLang="en-US" sz="3600" dirty="0"/>
          </a:p>
        </p:txBody>
      </p:sp>
    </p:spTree>
    <p:extLst>
      <p:ext uri="{BB962C8B-B14F-4D97-AF65-F5344CB8AC3E}">
        <p14:creationId xmlns:p14="http://schemas.microsoft.com/office/powerpoint/2010/main" val="1567024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fade">
                                      <p:cBhvr>
                                        <p:cTn id="7" dur="1000"/>
                                        <p:tgtEl>
                                          <p:spTgt spid="28675">
                                            <p:txEl>
                                              <p:pRg st="0" end="0"/>
                                            </p:txEl>
                                          </p:spTgt>
                                        </p:tgtEl>
                                      </p:cBhvr>
                                    </p:animEffect>
                                    <p:anim calcmode="lin" valueType="num">
                                      <p:cBhvr>
                                        <p:cTn id="8" dur="1000" fill="hold"/>
                                        <p:tgtEl>
                                          <p:spTgt spid="2867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867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fade">
                                      <p:cBhvr>
                                        <p:cTn id="12" dur="1000"/>
                                        <p:tgtEl>
                                          <p:spTgt spid="28675">
                                            <p:txEl>
                                              <p:pRg st="1" end="1"/>
                                            </p:txEl>
                                          </p:spTgt>
                                        </p:tgtEl>
                                      </p:cBhvr>
                                    </p:animEffect>
                                    <p:anim calcmode="lin" valueType="num">
                                      <p:cBhvr>
                                        <p:cTn id="13" dur="1000" fill="hold"/>
                                        <p:tgtEl>
                                          <p:spTgt spid="2867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867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6D6A1678-9EC2-9291-AA8F-5D640906FD6D}"/>
              </a:ext>
            </a:extLst>
          </p:cNvPr>
          <p:cNvSpPr>
            <a:spLocks noGrp="1" noChangeArrowheads="1"/>
          </p:cNvSpPr>
          <p:nvPr>
            <p:ph type="title"/>
          </p:nvPr>
        </p:nvSpPr>
        <p:spPr>
          <a:xfrm>
            <a:off x="0" y="76200"/>
            <a:ext cx="9144000" cy="1371600"/>
          </a:xfrm>
        </p:spPr>
        <p:txBody>
          <a:bodyPr/>
          <a:lstStyle/>
          <a:p>
            <a:pPr algn="ctr" eaLnBrk="1" hangingPunct="1"/>
            <a:r>
              <a:rPr lang="en-US" altLang="en-US" sz="3600" b="1" dirty="0"/>
              <a:t>II. TO KNOW GOD MEANS TO HAVE AN UNDERSTANDING OF GOD</a:t>
            </a:r>
            <a:endParaRPr lang="en-US" altLang="en-US" sz="3600" dirty="0"/>
          </a:p>
        </p:txBody>
      </p:sp>
      <p:sp>
        <p:nvSpPr>
          <p:cNvPr id="29699" name="Rectangle 3">
            <a:extLst>
              <a:ext uri="{FF2B5EF4-FFF2-40B4-BE49-F238E27FC236}">
                <a16:creationId xmlns:a16="http://schemas.microsoft.com/office/drawing/2014/main" id="{5D9BD3DE-2B41-E17A-6F5A-87DC583BD39A}"/>
              </a:ext>
            </a:extLst>
          </p:cNvPr>
          <p:cNvSpPr>
            <a:spLocks noGrp="1" noChangeArrowheads="1"/>
          </p:cNvSpPr>
          <p:nvPr>
            <p:ph type="body" idx="1"/>
          </p:nvPr>
        </p:nvSpPr>
        <p:spPr>
          <a:xfrm>
            <a:off x="76200" y="1295400"/>
            <a:ext cx="8991600" cy="5562600"/>
          </a:xfrm>
        </p:spPr>
        <p:txBody>
          <a:bodyPr/>
          <a:lstStyle/>
          <a:p>
            <a:pPr eaLnBrk="1" hangingPunct="1"/>
            <a:r>
              <a:rPr lang="en-US" altLang="en-US" sz="3600" dirty="0"/>
              <a:t>A. When we obey God we know God.</a:t>
            </a:r>
          </a:p>
          <a:p>
            <a:pPr marL="0" indent="0" algn="ctr" eaLnBrk="1" hangingPunct="1">
              <a:buNone/>
            </a:pPr>
            <a:r>
              <a:rPr lang="en-US" sz="2600" i="1" dirty="0"/>
              <a:t>“By this we know that we have come to know Him, if we keep His commandments. The one who says, ‘I have come to know Him,’ and does not keep His commandments, is a liar, and the truth is not in him; but whoever keeps His word, in him the love of God has truly been perfected. By this we know that we are in Him: the one who says he abides in Him ought himself to walk in the same manner as He walked.” </a:t>
            </a:r>
            <a:r>
              <a:rPr lang="en-US" altLang="en-US" sz="2600" b="1" dirty="0">
                <a:solidFill>
                  <a:srgbClr val="FF0000"/>
                </a:solidFill>
              </a:rPr>
              <a:t>(1 John 2:3-6)</a:t>
            </a:r>
          </a:p>
          <a:p>
            <a:pPr marL="0" indent="0" algn="ctr" eaLnBrk="1" hangingPunct="1">
              <a:buNone/>
            </a:pPr>
            <a:endParaRPr lang="en-US" sz="1200" i="1" dirty="0"/>
          </a:p>
          <a:p>
            <a:pPr marL="0" indent="0" algn="ctr" eaLnBrk="1" hangingPunct="1">
              <a:buNone/>
            </a:pPr>
            <a:r>
              <a:rPr lang="en-US" sz="2600" i="1" dirty="0"/>
              <a:t>“… dealing out retribution to those who do not know God and to those who do not obey the gospel of our Lord Jesus.” </a:t>
            </a:r>
            <a:r>
              <a:rPr lang="en-US" altLang="en-US" sz="2600" b="1" dirty="0">
                <a:solidFill>
                  <a:srgbClr val="FF0000"/>
                </a:solidFill>
              </a:rPr>
              <a:t>(2 Thessalonians 1:8)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fade">
                                      <p:cBhvr>
                                        <p:cTn id="7" dur="1000"/>
                                        <p:tgtEl>
                                          <p:spTgt spid="29699">
                                            <p:txEl>
                                              <p:pRg st="0" end="0"/>
                                            </p:txEl>
                                          </p:spTgt>
                                        </p:tgtEl>
                                      </p:cBhvr>
                                    </p:animEffect>
                                    <p:anim calcmode="lin" valueType="num">
                                      <p:cBhvr>
                                        <p:cTn id="8" dur="10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969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fade">
                                      <p:cBhvr>
                                        <p:cTn id="12" dur="1000"/>
                                        <p:tgtEl>
                                          <p:spTgt spid="29699">
                                            <p:txEl>
                                              <p:pRg st="1" end="1"/>
                                            </p:txEl>
                                          </p:spTgt>
                                        </p:tgtEl>
                                      </p:cBhvr>
                                    </p:animEffect>
                                    <p:anim calcmode="lin" valueType="num">
                                      <p:cBhvr>
                                        <p:cTn id="13" dur="1000" fill="hold"/>
                                        <p:tgtEl>
                                          <p:spTgt spid="2969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969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9699">
                                            <p:txEl>
                                              <p:pRg st="3" end="3"/>
                                            </p:txEl>
                                          </p:spTgt>
                                        </p:tgtEl>
                                        <p:attrNameLst>
                                          <p:attrName>style.visibility</p:attrName>
                                        </p:attrNameLst>
                                      </p:cBhvr>
                                      <p:to>
                                        <p:strVal val="visible"/>
                                      </p:to>
                                    </p:set>
                                    <p:animEffect transition="in" filter="fade">
                                      <p:cBhvr>
                                        <p:cTn id="19" dur="1000"/>
                                        <p:tgtEl>
                                          <p:spTgt spid="29699">
                                            <p:txEl>
                                              <p:pRg st="3" end="3"/>
                                            </p:txEl>
                                          </p:spTgt>
                                        </p:tgtEl>
                                      </p:cBhvr>
                                    </p:animEffect>
                                    <p:anim calcmode="lin" valueType="num">
                                      <p:cBhvr>
                                        <p:cTn id="20" dur="1000" fill="hold"/>
                                        <p:tgtEl>
                                          <p:spTgt spid="29699">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2969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21B22-AE02-17A2-23A0-736B1BE43D9D}"/>
            </a:ext>
          </a:extLst>
        </p:cNvPr>
        <p:cNvGrpSpPr/>
        <p:nvPr/>
      </p:nvGrpSpPr>
      <p:grpSpPr>
        <a:xfrm>
          <a:off x="0" y="0"/>
          <a:ext cx="0" cy="0"/>
          <a:chOff x="0" y="0"/>
          <a:chExt cx="0" cy="0"/>
        </a:xfrm>
      </p:grpSpPr>
      <p:sp>
        <p:nvSpPr>
          <p:cNvPr id="29698" name="Rectangle 2">
            <a:extLst>
              <a:ext uri="{FF2B5EF4-FFF2-40B4-BE49-F238E27FC236}">
                <a16:creationId xmlns:a16="http://schemas.microsoft.com/office/drawing/2014/main" id="{53109698-2206-34DD-8881-D9BCB2E5EE5B}"/>
              </a:ext>
            </a:extLst>
          </p:cNvPr>
          <p:cNvSpPr>
            <a:spLocks noGrp="1" noChangeArrowheads="1"/>
          </p:cNvSpPr>
          <p:nvPr>
            <p:ph type="title"/>
          </p:nvPr>
        </p:nvSpPr>
        <p:spPr>
          <a:xfrm>
            <a:off x="0" y="76200"/>
            <a:ext cx="9144000" cy="1371600"/>
          </a:xfrm>
        </p:spPr>
        <p:txBody>
          <a:bodyPr/>
          <a:lstStyle/>
          <a:p>
            <a:pPr algn="ctr" eaLnBrk="1" hangingPunct="1"/>
            <a:r>
              <a:rPr lang="en-US" altLang="en-US" sz="3600" b="1" dirty="0"/>
              <a:t>II. TO KNOW GOD MEANS TO HAVE AN UNDERSTANDING OF GOD</a:t>
            </a:r>
            <a:endParaRPr lang="en-US" altLang="en-US" sz="3600" dirty="0"/>
          </a:p>
        </p:txBody>
      </p:sp>
      <p:sp>
        <p:nvSpPr>
          <p:cNvPr id="29699" name="Rectangle 3">
            <a:extLst>
              <a:ext uri="{FF2B5EF4-FFF2-40B4-BE49-F238E27FC236}">
                <a16:creationId xmlns:a16="http://schemas.microsoft.com/office/drawing/2014/main" id="{2E152BF8-F10C-E9FA-8938-BBEADF737636}"/>
              </a:ext>
            </a:extLst>
          </p:cNvPr>
          <p:cNvSpPr>
            <a:spLocks noGrp="1" noChangeArrowheads="1"/>
          </p:cNvSpPr>
          <p:nvPr>
            <p:ph type="body" idx="1"/>
          </p:nvPr>
        </p:nvSpPr>
        <p:spPr>
          <a:xfrm>
            <a:off x="76200" y="1295400"/>
            <a:ext cx="8991600" cy="5562600"/>
          </a:xfrm>
        </p:spPr>
        <p:txBody>
          <a:bodyPr/>
          <a:lstStyle/>
          <a:p>
            <a:pPr lvl="1" eaLnBrk="1" hangingPunct="1"/>
            <a:r>
              <a:rPr lang="en-US" altLang="en-US" sz="3200" dirty="0"/>
              <a:t>1.– Keep His commandments</a:t>
            </a:r>
          </a:p>
          <a:p>
            <a:pPr marL="457200" lvl="1" indent="0" algn="ctr" eaLnBrk="1" hangingPunct="1">
              <a:buNone/>
            </a:pPr>
            <a:r>
              <a:rPr lang="en-US" i="1" dirty="0"/>
              <a:t>“By this we know that we have come to know Him, if we keep His commandments.” </a:t>
            </a:r>
            <a:r>
              <a:rPr lang="en-US" b="1" dirty="0">
                <a:solidFill>
                  <a:srgbClr val="FF0000"/>
                </a:solidFill>
              </a:rPr>
              <a:t>(</a:t>
            </a:r>
            <a:r>
              <a:rPr lang="en-US" altLang="en-US" b="1" dirty="0">
                <a:solidFill>
                  <a:srgbClr val="FF0000"/>
                </a:solidFill>
              </a:rPr>
              <a:t>1 John 2:3)</a:t>
            </a:r>
          </a:p>
          <a:p>
            <a:pPr marL="457200" lvl="1" indent="0" algn="ctr" eaLnBrk="1" hangingPunct="1">
              <a:buNone/>
            </a:pPr>
            <a:endParaRPr lang="en-US" altLang="en-US" b="1" dirty="0">
              <a:solidFill>
                <a:srgbClr val="FF0000"/>
              </a:solidFill>
            </a:endParaRPr>
          </a:p>
          <a:p>
            <a:pPr lvl="1" eaLnBrk="1" hangingPunct="1"/>
            <a:r>
              <a:rPr lang="en-US" altLang="en-US" sz="3200" dirty="0"/>
              <a:t>2.– Relationship formed – Master &amp; servant</a:t>
            </a:r>
          </a:p>
          <a:p>
            <a:pPr marL="457200" lvl="1" indent="0" algn="ctr" eaLnBrk="1" hangingPunct="1">
              <a:buNone/>
            </a:pPr>
            <a:r>
              <a:rPr lang="en-US" i="1" dirty="0"/>
              <a:t>“Jesus answered and said to him, ‘If anyone loves Me, he will keep My word; and My Father will love him, and We will come to him and make Our abode with him.’” </a:t>
            </a:r>
            <a:r>
              <a:rPr lang="en-US" altLang="en-US" b="1" dirty="0">
                <a:solidFill>
                  <a:srgbClr val="FF0000"/>
                </a:solidFill>
              </a:rPr>
              <a:t>(John 14:23)</a:t>
            </a:r>
            <a:endParaRPr lang="en-US" altLang="en-US" dirty="0"/>
          </a:p>
        </p:txBody>
      </p:sp>
    </p:spTree>
    <p:extLst>
      <p:ext uri="{BB962C8B-B14F-4D97-AF65-F5344CB8AC3E}">
        <p14:creationId xmlns:p14="http://schemas.microsoft.com/office/powerpoint/2010/main" val="905691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fade">
                                      <p:cBhvr>
                                        <p:cTn id="7" dur="1000"/>
                                        <p:tgtEl>
                                          <p:spTgt spid="29699">
                                            <p:txEl>
                                              <p:pRg st="0" end="0"/>
                                            </p:txEl>
                                          </p:spTgt>
                                        </p:tgtEl>
                                      </p:cBhvr>
                                    </p:animEffect>
                                    <p:anim calcmode="lin" valueType="num">
                                      <p:cBhvr>
                                        <p:cTn id="8" dur="10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969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fade">
                                      <p:cBhvr>
                                        <p:cTn id="12" dur="1000"/>
                                        <p:tgtEl>
                                          <p:spTgt spid="29699">
                                            <p:txEl>
                                              <p:pRg st="1" end="1"/>
                                            </p:txEl>
                                          </p:spTgt>
                                        </p:tgtEl>
                                      </p:cBhvr>
                                    </p:animEffect>
                                    <p:anim calcmode="lin" valueType="num">
                                      <p:cBhvr>
                                        <p:cTn id="13" dur="1000" fill="hold"/>
                                        <p:tgtEl>
                                          <p:spTgt spid="2969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969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9699">
                                            <p:txEl>
                                              <p:pRg st="3" end="3"/>
                                            </p:txEl>
                                          </p:spTgt>
                                        </p:tgtEl>
                                        <p:attrNameLst>
                                          <p:attrName>style.visibility</p:attrName>
                                        </p:attrNameLst>
                                      </p:cBhvr>
                                      <p:to>
                                        <p:strVal val="visible"/>
                                      </p:to>
                                    </p:set>
                                    <p:animEffect transition="in" filter="fade">
                                      <p:cBhvr>
                                        <p:cTn id="19" dur="1000"/>
                                        <p:tgtEl>
                                          <p:spTgt spid="29699">
                                            <p:txEl>
                                              <p:pRg st="3" end="3"/>
                                            </p:txEl>
                                          </p:spTgt>
                                        </p:tgtEl>
                                      </p:cBhvr>
                                    </p:animEffect>
                                    <p:anim calcmode="lin" valueType="num">
                                      <p:cBhvr>
                                        <p:cTn id="20" dur="1000" fill="hold"/>
                                        <p:tgtEl>
                                          <p:spTgt spid="29699">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29699">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9699">
                                            <p:txEl>
                                              <p:pRg st="4" end="4"/>
                                            </p:txEl>
                                          </p:spTgt>
                                        </p:tgtEl>
                                        <p:attrNameLst>
                                          <p:attrName>style.visibility</p:attrName>
                                        </p:attrNameLst>
                                      </p:cBhvr>
                                      <p:to>
                                        <p:strVal val="visible"/>
                                      </p:to>
                                    </p:set>
                                    <p:animEffect transition="in" filter="fade">
                                      <p:cBhvr>
                                        <p:cTn id="24" dur="1000"/>
                                        <p:tgtEl>
                                          <p:spTgt spid="29699">
                                            <p:txEl>
                                              <p:pRg st="4" end="4"/>
                                            </p:txEl>
                                          </p:spTgt>
                                        </p:tgtEl>
                                      </p:cBhvr>
                                    </p:animEffect>
                                    <p:anim calcmode="lin" valueType="num">
                                      <p:cBhvr>
                                        <p:cTn id="25" dur="1000" fill="hold"/>
                                        <p:tgtEl>
                                          <p:spTgt spid="29699">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2969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FAD0E-4ED0-6E18-CD48-B76ACC3E4D4B}"/>
            </a:ext>
          </a:extLst>
        </p:cNvPr>
        <p:cNvGrpSpPr/>
        <p:nvPr/>
      </p:nvGrpSpPr>
      <p:grpSpPr>
        <a:xfrm>
          <a:off x="0" y="0"/>
          <a:ext cx="0" cy="0"/>
          <a:chOff x="0" y="0"/>
          <a:chExt cx="0" cy="0"/>
        </a:xfrm>
      </p:grpSpPr>
      <p:sp>
        <p:nvSpPr>
          <p:cNvPr id="29698" name="Rectangle 2">
            <a:extLst>
              <a:ext uri="{FF2B5EF4-FFF2-40B4-BE49-F238E27FC236}">
                <a16:creationId xmlns:a16="http://schemas.microsoft.com/office/drawing/2014/main" id="{69077CB3-49A5-FD80-DF52-90848E097526}"/>
              </a:ext>
            </a:extLst>
          </p:cNvPr>
          <p:cNvSpPr>
            <a:spLocks noGrp="1" noChangeArrowheads="1"/>
          </p:cNvSpPr>
          <p:nvPr>
            <p:ph type="title"/>
          </p:nvPr>
        </p:nvSpPr>
        <p:spPr>
          <a:xfrm>
            <a:off x="0" y="76200"/>
            <a:ext cx="9144000" cy="1371600"/>
          </a:xfrm>
        </p:spPr>
        <p:txBody>
          <a:bodyPr/>
          <a:lstStyle/>
          <a:p>
            <a:pPr algn="ctr" eaLnBrk="1" hangingPunct="1"/>
            <a:r>
              <a:rPr lang="en-US" altLang="en-US" sz="3600" b="1" dirty="0"/>
              <a:t>II. TO KNOW GOD MEANS TO HAVE AN UNDERSTANDING OF GOD</a:t>
            </a:r>
            <a:endParaRPr lang="en-US" altLang="en-US" sz="3600" dirty="0"/>
          </a:p>
        </p:txBody>
      </p:sp>
      <p:sp>
        <p:nvSpPr>
          <p:cNvPr id="29699" name="Rectangle 3">
            <a:extLst>
              <a:ext uri="{FF2B5EF4-FFF2-40B4-BE49-F238E27FC236}">
                <a16:creationId xmlns:a16="http://schemas.microsoft.com/office/drawing/2014/main" id="{98225D33-D54A-1F1B-65D8-A18299AFB832}"/>
              </a:ext>
            </a:extLst>
          </p:cNvPr>
          <p:cNvSpPr>
            <a:spLocks noGrp="1" noChangeArrowheads="1"/>
          </p:cNvSpPr>
          <p:nvPr>
            <p:ph type="body" idx="1"/>
          </p:nvPr>
        </p:nvSpPr>
        <p:spPr>
          <a:xfrm>
            <a:off x="76200" y="1295400"/>
            <a:ext cx="8991600" cy="5562600"/>
          </a:xfrm>
        </p:spPr>
        <p:txBody>
          <a:bodyPr/>
          <a:lstStyle/>
          <a:p>
            <a:pPr lvl="1" eaLnBrk="1" hangingPunct="1"/>
            <a:r>
              <a:rPr lang="en-US" altLang="en-US" sz="3200" dirty="0"/>
              <a:t>3.– Keep His word – Love of God in our lives.</a:t>
            </a:r>
          </a:p>
          <a:p>
            <a:pPr marL="457200" lvl="1" indent="0" algn="ctr" eaLnBrk="1" hangingPunct="1">
              <a:buNone/>
            </a:pPr>
            <a:r>
              <a:rPr lang="en-US" i="1" dirty="0"/>
              <a:t>“… but whoever keeps His word, in him the love of God has truly been perfected. By this we know that we are in Him …” </a:t>
            </a:r>
            <a:r>
              <a:rPr lang="en-US" altLang="en-US" b="1" dirty="0">
                <a:solidFill>
                  <a:srgbClr val="FF0000"/>
                </a:solidFill>
              </a:rPr>
              <a:t>(1 John 2:5)</a:t>
            </a:r>
          </a:p>
          <a:p>
            <a:pPr marL="457200" lvl="1" indent="0" algn="ctr" eaLnBrk="1" hangingPunct="1">
              <a:buNone/>
            </a:pPr>
            <a:endParaRPr lang="en-US" altLang="en-US" sz="1600" b="1" dirty="0"/>
          </a:p>
          <a:p>
            <a:pPr lvl="1" eaLnBrk="1" hangingPunct="1"/>
            <a:r>
              <a:rPr lang="en-US" altLang="en-US" sz="3200" dirty="0"/>
              <a:t>4.– In fellowship with God when we walk as Christ did.</a:t>
            </a:r>
          </a:p>
          <a:p>
            <a:pPr marL="457200" lvl="1" indent="0" algn="ctr" eaLnBrk="1" hangingPunct="1">
              <a:buNone/>
            </a:pPr>
            <a:r>
              <a:rPr lang="en-US" i="1" dirty="0"/>
              <a:t>“… the one who says he abides in Him ought himself to walk in the same manner as He walked.”</a:t>
            </a:r>
            <a:r>
              <a:rPr lang="en-US" altLang="en-US" b="1" dirty="0">
                <a:solidFill>
                  <a:srgbClr val="FF0000"/>
                </a:solidFill>
              </a:rPr>
              <a:t> </a:t>
            </a:r>
            <a:br>
              <a:rPr lang="en-US" altLang="en-US" b="1" dirty="0">
                <a:solidFill>
                  <a:srgbClr val="FF0000"/>
                </a:solidFill>
              </a:rPr>
            </a:br>
            <a:r>
              <a:rPr lang="en-US" altLang="en-US" b="1" dirty="0">
                <a:solidFill>
                  <a:srgbClr val="FF0000"/>
                </a:solidFill>
              </a:rPr>
              <a:t>(1 John 2:6</a:t>
            </a:r>
            <a:r>
              <a:rPr lang="en-US" altLang="en-US" dirty="0">
                <a:solidFill>
                  <a:srgbClr val="FF0000"/>
                </a:solidFill>
              </a:rPr>
              <a:t>)</a:t>
            </a:r>
            <a:endParaRPr lang="en-US" altLang="en-US" dirty="0"/>
          </a:p>
        </p:txBody>
      </p:sp>
    </p:spTree>
    <p:extLst>
      <p:ext uri="{BB962C8B-B14F-4D97-AF65-F5344CB8AC3E}">
        <p14:creationId xmlns:p14="http://schemas.microsoft.com/office/powerpoint/2010/main" val="1135014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fade">
                                      <p:cBhvr>
                                        <p:cTn id="7" dur="1000"/>
                                        <p:tgtEl>
                                          <p:spTgt spid="29699">
                                            <p:txEl>
                                              <p:pRg st="0" end="0"/>
                                            </p:txEl>
                                          </p:spTgt>
                                        </p:tgtEl>
                                      </p:cBhvr>
                                    </p:animEffect>
                                    <p:anim calcmode="lin" valueType="num">
                                      <p:cBhvr>
                                        <p:cTn id="8" dur="10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969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fade">
                                      <p:cBhvr>
                                        <p:cTn id="12" dur="1000"/>
                                        <p:tgtEl>
                                          <p:spTgt spid="29699">
                                            <p:txEl>
                                              <p:pRg st="1" end="1"/>
                                            </p:txEl>
                                          </p:spTgt>
                                        </p:tgtEl>
                                      </p:cBhvr>
                                    </p:animEffect>
                                    <p:anim calcmode="lin" valueType="num">
                                      <p:cBhvr>
                                        <p:cTn id="13" dur="1000" fill="hold"/>
                                        <p:tgtEl>
                                          <p:spTgt spid="2969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969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9699">
                                            <p:txEl>
                                              <p:pRg st="3" end="3"/>
                                            </p:txEl>
                                          </p:spTgt>
                                        </p:tgtEl>
                                        <p:attrNameLst>
                                          <p:attrName>style.visibility</p:attrName>
                                        </p:attrNameLst>
                                      </p:cBhvr>
                                      <p:to>
                                        <p:strVal val="visible"/>
                                      </p:to>
                                    </p:set>
                                    <p:animEffect transition="in" filter="fade">
                                      <p:cBhvr>
                                        <p:cTn id="19" dur="1000"/>
                                        <p:tgtEl>
                                          <p:spTgt spid="29699">
                                            <p:txEl>
                                              <p:pRg st="3" end="3"/>
                                            </p:txEl>
                                          </p:spTgt>
                                        </p:tgtEl>
                                      </p:cBhvr>
                                    </p:animEffect>
                                    <p:anim calcmode="lin" valueType="num">
                                      <p:cBhvr>
                                        <p:cTn id="20" dur="1000" fill="hold"/>
                                        <p:tgtEl>
                                          <p:spTgt spid="29699">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29699">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9699">
                                            <p:txEl>
                                              <p:pRg st="4" end="4"/>
                                            </p:txEl>
                                          </p:spTgt>
                                        </p:tgtEl>
                                        <p:attrNameLst>
                                          <p:attrName>style.visibility</p:attrName>
                                        </p:attrNameLst>
                                      </p:cBhvr>
                                      <p:to>
                                        <p:strVal val="visible"/>
                                      </p:to>
                                    </p:set>
                                    <p:animEffect transition="in" filter="fade">
                                      <p:cBhvr>
                                        <p:cTn id="24" dur="1000"/>
                                        <p:tgtEl>
                                          <p:spTgt spid="29699">
                                            <p:txEl>
                                              <p:pRg st="4" end="4"/>
                                            </p:txEl>
                                          </p:spTgt>
                                        </p:tgtEl>
                                      </p:cBhvr>
                                    </p:animEffect>
                                    <p:anim calcmode="lin" valueType="num">
                                      <p:cBhvr>
                                        <p:cTn id="25" dur="1000" fill="hold"/>
                                        <p:tgtEl>
                                          <p:spTgt spid="29699">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2969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a:extLst>
              <a:ext uri="{FF2B5EF4-FFF2-40B4-BE49-F238E27FC236}">
                <a16:creationId xmlns:a16="http://schemas.microsoft.com/office/drawing/2014/main" id="{A0520306-3D3A-0808-FA3A-9976F3172097}"/>
              </a:ext>
            </a:extLst>
          </p:cNvPr>
          <p:cNvSpPr>
            <a:spLocks noGrp="1" noChangeArrowheads="1"/>
          </p:cNvSpPr>
          <p:nvPr>
            <p:ph type="body" idx="1"/>
          </p:nvPr>
        </p:nvSpPr>
        <p:spPr>
          <a:xfrm>
            <a:off x="152400" y="1371600"/>
            <a:ext cx="8839200" cy="5486400"/>
          </a:xfrm>
        </p:spPr>
        <p:txBody>
          <a:bodyPr/>
          <a:lstStyle/>
          <a:p>
            <a:pPr eaLnBrk="1" hangingPunct="1"/>
            <a:r>
              <a:rPr lang="en-US" altLang="en-US" sz="3600" dirty="0"/>
              <a:t>B. When one knows God he accepts the apostles’ teachings.</a:t>
            </a:r>
          </a:p>
          <a:p>
            <a:pPr marL="0" indent="0" algn="ctr" eaLnBrk="1" hangingPunct="1">
              <a:buNone/>
            </a:pPr>
            <a:endParaRPr lang="en-US" altLang="en-US" i="1" dirty="0"/>
          </a:p>
          <a:p>
            <a:pPr marL="0" indent="0" algn="ctr" eaLnBrk="1" hangingPunct="1">
              <a:buNone/>
            </a:pPr>
            <a:r>
              <a:rPr lang="en-US" altLang="en-US" i="1" dirty="0"/>
              <a:t>“We are from God; he who knows God listens to us; he who is not from God does not listen to us. By this we know the spirit of truth and the spirit of error.” </a:t>
            </a:r>
            <a:r>
              <a:rPr lang="en-US" altLang="en-US" b="1" dirty="0">
                <a:solidFill>
                  <a:srgbClr val="FF0000"/>
                </a:solidFill>
              </a:rPr>
              <a:t>(1 John 4:6)</a:t>
            </a:r>
          </a:p>
        </p:txBody>
      </p:sp>
      <p:sp>
        <p:nvSpPr>
          <p:cNvPr id="5" name="Rectangle 2">
            <a:extLst>
              <a:ext uri="{FF2B5EF4-FFF2-40B4-BE49-F238E27FC236}">
                <a16:creationId xmlns:a16="http://schemas.microsoft.com/office/drawing/2014/main" id="{116A527F-B803-D0B1-9AD7-9B746D291BC8}"/>
              </a:ext>
            </a:extLst>
          </p:cNvPr>
          <p:cNvSpPr>
            <a:spLocks noGrp="1" noChangeArrowheads="1"/>
          </p:cNvSpPr>
          <p:nvPr>
            <p:ph type="title"/>
          </p:nvPr>
        </p:nvSpPr>
        <p:spPr>
          <a:xfrm>
            <a:off x="0" y="76200"/>
            <a:ext cx="9144000" cy="1371600"/>
          </a:xfrm>
        </p:spPr>
        <p:txBody>
          <a:bodyPr/>
          <a:lstStyle/>
          <a:p>
            <a:pPr algn="ctr" eaLnBrk="1" hangingPunct="1"/>
            <a:r>
              <a:rPr lang="en-US" altLang="en-US" sz="3600" b="1" dirty="0"/>
              <a:t>II. TO KNOW GOD MEANS TO HAVE AN UNDERSTANDING OF GOD</a:t>
            </a:r>
            <a:endParaRPr lang="en-US" altLang="en-US" sz="36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fade">
                                      <p:cBhvr>
                                        <p:cTn id="7" dur="1000"/>
                                        <p:tgtEl>
                                          <p:spTgt spid="30723">
                                            <p:txEl>
                                              <p:pRg st="0" end="0"/>
                                            </p:txEl>
                                          </p:spTgt>
                                        </p:tgtEl>
                                      </p:cBhvr>
                                    </p:animEffect>
                                    <p:anim calcmode="lin" valueType="num">
                                      <p:cBhvr>
                                        <p:cTn id="8" dur="1000" fill="hold"/>
                                        <p:tgtEl>
                                          <p:spTgt spid="3072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7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0723">
                                            <p:txEl>
                                              <p:pRg st="2" end="2"/>
                                            </p:txEl>
                                          </p:spTgt>
                                        </p:tgtEl>
                                        <p:attrNameLst>
                                          <p:attrName>style.visibility</p:attrName>
                                        </p:attrNameLst>
                                      </p:cBhvr>
                                      <p:to>
                                        <p:strVal val="visible"/>
                                      </p:to>
                                    </p:set>
                                    <p:animEffect transition="in" filter="fade">
                                      <p:cBhvr>
                                        <p:cTn id="14" dur="1000"/>
                                        <p:tgtEl>
                                          <p:spTgt spid="30723">
                                            <p:txEl>
                                              <p:pRg st="2" end="2"/>
                                            </p:txEl>
                                          </p:spTgt>
                                        </p:tgtEl>
                                      </p:cBhvr>
                                    </p:animEffect>
                                    <p:anim calcmode="lin" valueType="num">
                                      <p:cBhvr>
                                        <p:cTn id="15" dur="1000" fill="hold"/>
                                        <p:tgtEl>
                                          <p:spTgt spid="3072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072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F1ECB-9DC5-1429-8E04-BECE87A5F011}"/>
            </a:ext>
          </a:extLst>
        </p:cNvPr>
        <p:cNvGrpSpPr/>
        <p:nvPr/>
      </p:nvGrpSpPr>
      <p:grpSpPr>
        <a:xfrm>
          <a:off x="0" y="0"/>
          <a:ext cx="0" cy="0"/>
          <a:chOff x="0" y="0"/>
          <a:chExt cx="0" cy="0"/>
        </a:xfrm>
      </p:grpSpPr>
      <p:sp>
        <p:nvSpPr>
          <p:cNvPr id="30723" name="Rectangle 3">
            <a:extLst>
              <a:ext uri="{FF2B5EF4-FFF2-40B4-BE49-F238E27FC236}">
                <a16:creationId xmlns:a16="http://schemas.microsoft.com/office/drawing/2014/main" id="{953EEE4C-CCE9-3472-8A4D-2DCA2D0674D8}"/>
              </a:ext>
            </a:extLst>
          </p:cNvPr>
          <p:cNvSpPr>
            <a:spLocks noGrp="1" noChangeArrowheads="1"/>
          </p:cNvSpPr>
          <p:nvPr>
            <p:ph type="body" idx="1"/>
          </p:nvPr>
        </p:nvSpPr>
        <p:spPr>
          <a:xfrm>
            <a:off x="152400" y="1219200"/>
            <a:ext cx="8839200" cy="5562600"/>
          </a:xfrm>
        </p:spPr>
        <p:txBody>
          <a:bodyPr/>
          <a:lstStyle/>
          <a:p>
            <a:pPr eaLnBrk="1" hangingPunct="1"/>
            <a:r>
              <a:rPr lang="en-US" altLang="en-US" sz="3600" dirty="0"/>
              <a:t>B. When one knows God he accepts the apostles’ teachings.</a:t>
            </a:r>
          </a:p>
          <a:p>
            <a:pPr lvl="1" eaLnBrk="1" hangingPunct="1"/>
            <a:r>
              <a:rPr lang="en-US" altLang="en-US" dirty="0"/>
              <a:t>1. It is a contradiction to say we are pleasing God if we are rejecting the inspired message!</a:t>
            </a:r>
          </a:p>
          <a:p>
            <a:pPr marL="457200" lvl="1" indent="0" algn="ctr" eaLnBrk="1" hangingPunct="1">
              <a:buNone/>
            </a:pPr>
            <a:r>
              <a:rPr lang="en-US" i="1" baseline="30000" dirty="0"/>
              <a:t>“</a:t>
            </a:r>
            <a:r>
              <a:rPr lang="en-US" i="1" dirty="0"/>
              <a:t>The one who listens to you listens to Me, and the one who rejects you rejects Me; and he who rejects Me rejects the One who sent Me.</a:t>
            </a:r>
            <a:r>
              <a:rPr lang="en-US" altLang="en-US" i="1" dirty="0"/>
              <a:t>” </a:t>
            </a:r>
            <a:r>
              <a:rPr lang="en-US" altLang="en-US" b="1" dirty="0">
                <a:solidFill>
                  <a:srgbClr val="FF0000"/>
                </a:solidFill>
              </a:rPr>
              <a:t>(Luke 10:16)</a:t>
            </a:r>
          </a:p>
          <a:p>
            <a:pPr marL="457200" lvl="1" indent="0" algn="ctr" eaLnBrk="1" hangingPunct="1">
              <a:buNone/>
            </a:pPr>
            <a:endParaRPr lang="en-US" altLang="en-US" sz="1200" i="1" dirty="0"/>
          </a:p>
          <a:p>
            <a:pPr marL="457200" lvl="1" indent="0" algn="ctr" eaLnBrk="1" hangingPunct="1">
              <a:buNone/>
            </a:pPr>
            <a:r>
              <a:rPr lang="en-US" altLang="en-US" i="1" dirty="0"/>
              <a:t>“Anyone who goes too far and does not abide in the teaching of Christ, does not have God; the one who abides in the teaching, he has both the Father and the Son.” </a:t>
            </a:r>
            <a:r>
              <a:rPr lang="en-US" altLang="en-US" b="1" dirty="0">
                <a:solidFill>
                  <a:srgbClr val="FF0000"/>
                </a:solidFill>
              </a:rPr>
              <a:t>(2 John 9)</a:t>
            </a:r>
          </a:p>
        </p:txBody>
      </p:sp>
      <p:sp>
        <p:nvSpPr>
          <p:cNvPr id="5" name="Rectangle 2">
            <a:extLst>
              <a:ext uri="{FF2B5EF4-FFF2-40B4-BE49-F238E27FC236}">
                <a16:creationId xmlns:a16="http://schemas.microsoft.com/office/drawing/2014/main" id="{68427127-BECF-B89E-9A03-0C105865594C}"/>
              </a:ext>
            </a:extLst>
          </p:cNvPr>
          <p:cNvSpPr>
            <a:spLocks noGrp="1" noChangeArrowheads="1"/>
          </p:cNvSpPr>
          <p:nvPr>
            <p:ph type="title"/>
          </p:nvPr>
        </p:nvSpPr>
        <p:spPr>
          <a:xfrm>
            <a:off x="0" y="-76200"/>
            <a:ext cx="9144000" cy="1371600"/>
          </a:xfrm>
        </p:spPr>
        <p:txBody>
          <a:bodyPr/>
          <a:lstStyle/>
          <a:p>
            <a:pPr algn="ctr" eaLnBrk="1" hangingPunct="1"/>
            <a:r>
              <a:rPr lang="en-US" altLang="en-US" sz="3600" b="1" dirty="0"/>
              <a:t>II. TO KNOW GOD MEANS TO HAVE AN UNDERSTANDING OF GOD</a:t>
            </a:r>
            <a:endParaRPr lang="en-US" altLang="en-US" sz="3600" dirty="0"/>
          </a:p>
        </p:txBody>
      </p:sp>
    </p:spTree>
    <p:extLst>
      <p:ext uri="{BB962C8B-B14F-4D97-AF65-F5344CB8AC3E}">
        <p14:creationId xmlns:p14="http://schemas.microsoft.com/office/powerpoint/2010/main" val="3456675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fade">
                                      <p:cBhvr>
                                        <p:cTn id="7" dur="1000"/>
                                        <p:tgtEl>
                                          <p:spTgt spid="30723">
                                            <p:txEl>
                                              <p:pRg st="0" end="0"/>
                                            </p:txEl>
                                          </p:spTgt>
                                        </p:tgtEl>
                                      </p:cBhvr>
                                    </p:animEffect>
                                    <p:anim calcmode="lin" valueType="num">
                                      <p:cBhvr>
                                        <p:cTn id="8" dur="1000" fill="hold"/>
                                        <p:tgtEl>
                                          <p:spTgt spid="3072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7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0723">
                                            <p:txEl>
                                              <p:pRg st="1" end="1"/>
                                            </p:txEl>
                                          </p:spTgt>
                                        </p:tgtEl>
                                        <p:attrNameLst>
                                          <p:attrName>style.visibility</p:attrName>
                                        </p:attrNameLst>
                                      </p:cBhvr>
                                      <p:to>
                                        <p:strVal val="visible"/>
                                      </p:to>
                                    </p:set>
                                    <p:animEffect transition="in" filter="fade">
                                      <p:cBhvr>
                                        <p:cTn id="14" dur="1000"/>
                                        <p:tgtEl>
                                          <p:spTgt spid="30723">
                                            <p:txEl>
                                              <p:pRg st="1" end="1"/>
                                            </p:txEl>
                                          </p:spTgt>
                                        </p:tgtEl>
                                      </p:cBhvr>
                                    </p:animEffect>
                                    <p:anim calcmode="lin" valueType="num">
                                      <p:cBhvr>
                                        <p:cTn id="15" dur="1000" fill="hold"/>
                                        <p:tgtEl>
                                          <p:spTgt spid="3072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072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0723">
                                            <p:txEl>
                                              <p:pRg st="2" end="2"/>
                                            </p:txEl>
                                          </p:spTgt>
                                        </p:tgtEl>
                                        <p:attrNameLst>
                                          <p:attrName>style.visibility</p:attrName>
                                        </p:attrNameLst>
                                      </p:cBhvr>
                                      <p:to>
                                        <p:strVal val="visible"/>
                                      </p:to>
                                    </p:set>
                                    <p:animEffect transition="in" filter="fade">
                                      <p:cBhvr>
                                        <p:cTn id="21" dur="1000"/>
                                        <p:tgtEl>
                                          <p:spTgt spid="30723">
                                            <p:txEl>
                                              <p:pRg st="2" end="2"/>
                                            </p:txEl>
                                          </p:spTgt>
                                        </p:tgtEl>
                                      </p:cBhvr>
                                    </p:animEffect>
                                    <p:anim calcmode="lin" valueType="num">
                                      <p:cBhvr>
                                        <p:cTn id="22" dur="1000" fill="hold"/>
                                        <p:tgtEl>
                                          <p:spTgt spid="3072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072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0723">
                                            <p:txEl>
                                              <p:pRg st="4" end="4"/>
                                            </p:txEl>
                                          </p:spTgt>
                                        </p:tgtEl>
                                        <p:attrNameLst>
                                          <p:attrName>style.visibility</p:attrName>
                                        </p:attrNameLst>
                                      </p:cBhvr>
                                      <p:to>
                                        <p:strVal val="visible"/>
                                      </p:to>
                                    </p:set>
                                    <p:animEffect transition="in" filter="fade">
                                      <p:cBhvr>
                                        <p:cTn id="28" dur="1000"/>
                                        <p:tgtEl>
                                          <p:spTgt spid="30723">
                                            <p:txEl>
                                              <p:pRg st="4" end="4"/>
                                            </p:txEl>
                                          </p:spTgt>
                                        </p:tgtEl>
                                      </p:cBhvr>
                                    </p:animEffect>
                                    <p:anim calcmode="lin" valueType="num">
                                      <p:cBhvr>
                                        <p:cTn id="29" dur="1000" fill="hold"/>
                                        <p:tgtEl>
                                          <p:spTgt spid="3072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072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A8BF9-E704-1BF6-007B-C0356EAB725E}"/>
            </a:ext>
          </a:extLst>
        </p:cNvPr>
        <p:cNvGrpSpPr/>
        <p:nvPr/>
      </p:nvGrpSpPr>
      <p:grpSpPr>
        <a:xfrm>
          <a:off x="0" y="0"/>
          <a:ext cx="0" cy="0"/>
          <a:chOff x="0" y="0"/>
          <a:chExt cx="0" cy="0"/>
        </a:xfrm>
      </p:grpSpPr>
      <p:sp>
        <p:nvSpPr>
          <p:cNvPr id="30723" name="Rectangle 3">
            <a:extLst>
              <a:ext uri="{FF2B5EF4-FFF2-40B4-BE49-F238E27FC236}">
                <a16:creationId xmlns:a16="http://schemas.microsoft.com/office/drawing/2014/main" id="{7C4A31E1-64CB-5939-93FF-F00CA9869D4C}"/>
              </a:ext>
            </a:extLst>
          </p:cNvPr>
          <p:cNvSpPr>
            <a:spLocks noGrp="1" noChangeArrowheads="1"/>
          </p:cNvSpPr>
          <p:nvPr>
            <p:ph type="body" idx="1"/>
          </p:nvPr>
        </p:nvSpPr>
        <p:spPr>
          <a:xfrm>
            <a:off x="152400" y="1371600"/>
            <a:ext cx="8839200" cy="5486400"/>
          </a:xfrm>
        </p:spPr>
        <p:txBody>
          <a:bodyPr/>
          <a:lstStyle/>
          <a:p>
            <a:pPr eaLnBrk="1" hangingPunct="1"/>
            <a:r>
              <a:rPr lang="en-US" altLang="en-US" sz="3600" dirty="0"/>
              <a:t>B. When one knows God he accepts the apostles’ teachings.</a:t>
            </a:r>
          </a:p>
          <a:p>
            <a:pPr lvl="1" eaLnBrk="1" hangingPunct="1"/>
            <a:r>
              <a:rPr lang="en-US" altLang="en-US" dirty="0"/>
              <a:t>2. The New Testament (the apostles’ writings) instructs us how to walk (live) as Christ walked.</a:t>
            </a:r>
          </a:p>
          <a:p>
            <a:pPr marL="457200" lvl="1" indent="0" algn="ctr" eaLnBrk="1" hangingPunct="1">
              <a:buNone/>
            </a:pPr>
            <a:endParaRPr lang="en-US" altLang="en-US" i="1" dirty="0"/>
          </a:p>
          <a:p>
            <a:pPr marL="457200" lvl="1" indent="0" algn="ctr" eaLnBrk="1" hangingPunct="1">
              <a:buNone/>
            </a:pPr>
            <a:r>
              <a:rPr lang="en-US" altLang="en-US" i="1" dirty="0"/>
              <a:t>“… what we have seen and heard we proclaim to you also, so that you too may have fellowship with us; and indeed our fellowship is with the Father, and with His Son Jesus Christ.”</a:t>
            </a:r>
            <a:r>
              <a:rPr lang="en-US" altLang="en-US" dirty="0"/>
              <a:t> </a:t>
            </a:r>
            <a:r>
              <a:rPr lang="en-US" altLang="en-US" b="1" dirty="0">
                <a:solidFill>
                  <a:srgbClr val="FF0000"/>
                </a:solidFill>
              </a:rPr>
              <a:t>(1 John 1:3)</a:t>
            </a:r>
          </a:p>
        </p:txBody>
      </p:sp>
      <p:sp>
        <p:nvSpPr>
          <p:cNvPr id="5" name="Rectangle 2">
            <a:extLst>
              <a:ext uri="{FF2B5EF4-FFF2-40B4-BE49-F238E27FC236}">
                <a16:creationId xmlns:a16="http://schemas.microsoft.com/office/drawing/2014/main" id="{4B24D479-C2BC-DB12-4F8B-402D013D6A96}"/>
              </a:ext>
            </a:extLst>
          </p:cNvPr>
          <p:cNvSpPr>
            <a:spLocks noGrp="1" noChangeArrowheads="1"/>
          </p:cNvSpPr>
          <p:nvPr>
            <p:ph type="title"/>
          </p:nvPr>
        </p:nvSpPr>
        <p:spPr>
          <a:xfrm>
            <a:off x="0" y="76200"/>
            <a:ext cx="9144000" cy="1371600"/>
          </a:xfrm>
        </p:spPr>
        <p:txBody>
          <a:bodyPr/>
          <a:lstStyle/>
          <a:p>
            <a:pPr algn="ctr" eaLnBrk="1" hangingPunct="1"/>
            <a:r>
              <a:rPr lang="en-US" altLang="en-US" sz="3600" b="1" dirty="0"/>
              <a:t>II. TO KNOW GOD MEANS TO HAVE AN UNDERSTANDING OF GOD</a:t>
            </a:r>
            <a:endParaRPr lang="en-US" altLang="en-US" sz="3600" dirty="0"/>
          </a:p>
        </p:txBody>
      </p:sp>
    </p:spTree>
    <p:extLst>
      <p:ext uri="{BB962C8B-B14F-4D97-AF65-F5344CB8AC3E}">
        <p14:creationId xmlns:p14="http://schemas.microsoft.com/office/powerpoint/2010/main" val="2355529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723">
                                            <p:txEl>
                                              <p:pRg st="1" end="1"/>
                                            </p:txEl>
                                          </p:spTgt>
                                        </p:tgtEl>
                                        <p:attrNameLst>
                                          <p:attrName>style.visibility</p:attrName>
                                        </p:attrNameLst>
                                      </p:cBhvr>
                                      <p:to>
                                        <p:strVal val="visible"/>
                                      </p:to>
                                    </p:set>
                                    <p:animEffect transition="in" filter="fade">
                                      <p:cBhvr>
                                        <p:cTn id="7" dur="1000"/>
                                        <p:tgtEl>
                                          <p:spTgt spid="30723">
                                            <p:txEl>
                                              <p:pRg st="1" end="1"/>
                                            </p:txEl>
                                          </p:spTgt>
                                        </p:tgtEl>
                                      </p:cBhvr>
                                    </p:animEffect>
                                    <p:anim calcmode="lin" valueType="num">
                                      <p:cBhvr>
                                        <p:cTn id="8" dur="1000" fill="hold"/>
                                        <p:tgtEl>
                                          <p:spTgt spid="3072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072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0723">
                                            <p:txEl>
                                              <p:pRg st="3" end="3"/>
                                            </p:txEl>
                                          </p:spTgt>
                                        </p:tgtEl>
                                        <p:attrNameLst>
                                          <p:attrName>style.visibility</p:attrName>
                                        </p:attrNameLst>
                                      </p:cBhvr>
                                      <p:to>
                                        <p:strVal val="visible"/>
                                      </p:to>
                                    </p:set>
                                    <p:animEffect transition="in" filter="fade">
                                      <p:cBhvr>
                                        <p:cTn id="14" dur="1000"/>
                                        <p:tgtEl>
                                          <p:spTgt spid="30723">
                                            <p:txEl>
                                              <p:pRg st="3" end="3"/>
                                            </p:txEl>
                                          </p:spTgt>
                                        </p:tgtEl>
                                      </p:cBhvr>
                                    </p:animEffect>
                                    <p:anim calcmode="lin" valueType="num">
                                      <p:cBhvr>
                                        <p:cTn id="15" dur="1000" fill="hold"/>
                                        <p:tgtEl>
                                          <p:spTgt spid="3072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072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a:extLst>
              <a:ext uri="{FF2B5EF4-FFF2-40B4-BE49-F238E27FC236}">
                <a16:creationId xmlns:a16="http://schemas.microsoft.com/office/drawing/2014/main" id="{5D642C21-1A0E-F420-E1C4-5BAB0185131D}"/>
              </a:ext>
            </a:extLst>
          </p:cNvPr>
          <p:cNvSpPr>
            <a:spLocks noGrp="1" noChangeArrowheads="1"/>
          </p:cNvSpPr>
          <p:nvPr>
            <p:ph type="body" idx="1"/>
          </p:nvPr>
        </p:nvSpPr>
        <p:spPr>
          <a:xfrm>
            <a:off x="152400" y="1371600"/>
            <a:ext cx="8839200" cy="5334000"/>
          </a:xfrm>
        </p:spPr>
        <p:txBody>
          <a:bodyPr/>
          <a:lstStyle/>
          <a:p>
            <a:pPr eaLnBrk="1" hangingPunct="1"/>
            <a:r>
              <a:rPr lang="en-US" altLang="en-US" sz="3600" dirty="0"/>
              <a:t>C. To know God means to be in Christ.</a:t>
            </a:r>
          </a:p>
          <a:p>
            <a:pPr marL="0" indent="0" algn="ctr" eaLnBrk="1" hangingPunct="1">
              <a:buNone/>
            </a:pPr>
            <a:endParaRPr lang="en-US" altLang="en-US" i="1" dirty="0"/>
          </a:p>
          <a:p>
            <a:pPr marL="0" indent="0" algn="ctr" eaLnBrk="1" hangingPunct="1">
              <a:buNone/>
            </a:pPr>
            <a:r>
              <a:rPr lang="en-US" altLang="en-US" i="1" dirty="0"/>
              <a:t>“And we know that the Son of God has come, and has given us understanding so that we may know Him who is true; and </a:t>
            </a:r>
            <a:r>
              <a:rPr lang="en-US" altLang="en-US" b="1" i="1" dirty="0"/>
              <a:t>we are in Him </a:t>
            </a:r>
            <a:r>
              <a:rPr lang="en-US" altLang="en-US" i="1" dirty="0"/>
              <a:t>who is true, in His Son Jesus Christ. This is the true God and eternal life.” </a:t>
            </a:r>
            <a:r>
              <a:rPr lang="en-US" altLang="en-US" b="1" dirty="0">
                <a:solidFill>
                  <a:srgbClr val="FF0000"/>
                </a:solidFill>
              </a:rPr>
              <a:t>(1 John 5:20)</a:t>
            </a:r>
          </a:p>
        </p:txBody>
      </p:sp>
      <p:sp>
        <p:nvSpPr>
          <p:cNvPr id="5" name="Rectangle 2">
            <a:extLst>
              <a:ext uri="{FF2B5EF4-FFF2-40B4-BE49-F238E27FC236}">
                <a16:creationId xmlns:a16="http://schemas.microsoft.com/office/drawing/2014/main" id="{50B70BFC-EB15-E370-8143-AF16386AF8B3}"/>
              </a:ext>
            </a:extLst>
          </p:cNvPr>
          <p:cNvSpPr>
            <a:spLocks noGrp="1" noChangeArrowheads="1"/>
          </p:cNvSpPr>
          <p:nvPr>
            <p:ph type="title"/>
          </p:nvPr>
        </p:nvSpPr>
        <p:spPr>
          <a:xfrm>
            <a:off x="0" y="76200"/>
            <a:ext cx="9144000" cy="1371600"/>
          </a:xfrm>
        </p:spPr>
        <p:txBody>
          <a:bodyPr/>
          <a:lstStyle/>
          <a:p>
            <a:pPr algn="ctr" eaLnBrk="1" hangingPunct="1"/>
            <a:r>
              <a:rPr lang="en-US" altLang="en-US" sz="3600" b="1" dirty="0"/>
              <a:t>II. TO KNOW GOD MEANS TO HAVE AN UNDERSTANDING OF GOD</a:t>
            </a:r>
            <a:endParaRPr lang="en-US" alt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fade">
                                      <p:cBhvr>
                                        <p:cTn id="7" dur="1000"/>
                                        <p:tgtEl>
                                          <p:spTgt spid="31747">
                                            <p:txEl>
                                              <p:pRg st="0" end="0"/>
                                            </p:txEl>
                                          </p:spTgt>
                                        </p:tgtEl>
                                      </p:cBhvr>
                                    </p:animEffect>
                                    <p:anim calcmode="lin" valueType="num">
                                      <p:cBhvr>
                                        <p:cTn id="8" dur="1000" fill="hold"/>
                                        <p:tgtEl>
                                          <p:spTgt spid="3174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174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1747">
                                            <p:txEl>
                                              <p:pRg st="2" end="2"/>
                                            </p:txEl>
                                          </p:spTgt>
                                        </p:tgtEl>
                                        <p:attrNameLst>
                                          <p:attrName>style.visibility</p:attrName>
                                        </p:attrNameLst>
                                      </p:cBhvr>
                                      <p:to>
                                        <p:strVal val="visible"/>
                                      </p:to>
                                    </p:set>
                                    <p:animEffect transition="in" filter="fade">
                                      <p:cBhvr>
                                        <p:cTn id="14" dur="1000"/>
                                        <p:tgtEl>
                                          <p:spTgt spid="31747">
                                            <p:txEl>
                                              <p:pRg st="2" end="2"/>
                                            </p:txEl>
                                          </p:spTgt>
                                        </p:tgtEl>
                                      </p:cBhvr>
                                    </p:animEffect>
                                    <p:anim calcmode="lin" valueType="num">
                                      <p:cBhvr>
                                        <p:cTn id="15" dur="1000" fill="hold"/>
                                        <p:tgtEl>
                                          <p:spTgt spid="3174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174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46626-21FE-96B7-25DF-B91205D28A02}"/>
            </a:ext>
          </a:extLst>
        </p:cNvPr>
        <p:cNvGrpSpPr/>
        <p:nvPr/>
      </p:nvGrpSpPr>
      <p:grpSpPr>
        <a:xfrm>
          <a:off x="0" y="0"/>
          <a:ext cx="0" cy="0"/>
          <a:chOff x="0" y="0"/>
          <a:chExt cx="0" cy="0"/>
        </a:xfrm>
      </p:grpSpPr>
      <p:sp>
        <p:nvSpPr>
          <p:cNvPr id="31747" name="Rectangle 3">
            <a:extLst>
              <a:ext uri="{FF2B5EF4-FFF2-40B4-BE49-F238E27FC236}">
                <a16:creationId xmlns:a16="http://schemas.microsoft.com/office/drawing/2014/main" id="{AB96A6EC-24D7-F708-F09F-49B8D5D56482}"/>
              </a:ext>
            </a:extLst>
          </p:cNvPr>
          <p:cNvSpPr>
            <a:spLocks noGrp="1" noChangeArrowheads="1"/>
          </p:cNvSpPr>
          <p:nvPr>
            <p:ph type="body" idx="1"/>
          </p:nvPr>
        </p:nvSpPr>
        <p:spPr>
          <a:xfrm>
            <a:off x="152400" y="1295400"/>
            <a:ext cx="8839200" cy="5486400"/>
          </a:xfrm>
        </p:spPr>
        <p:txBody>
          <a:bodyPr/>
          <a:lstStyle/>
          <a:p>
            <a:pPr lvl="1" eaLnBrk="1" hangingPunct="1"/>
            <a:r>
              <a:rPr lang="en-US" altLang="en-US" sz="3600" dirty="0"/>
              <a:t>1. We are baptized into Christ through faith.</a:t>
            </a:r>
          </a:p>
          <a:p>
            <a:pPr marL="457200" lvl="1" indent="0" algn="ctr" eaLnBrk="1" hangingPunct="1">
              <a:buNone/>
            </a:pPr>
            <a:r>
              <a:rPr lang="en-US" i="1" dirty="0"/>
              <a:t>“For you are all sons of God through faith in Christ Jesus. For all of you who were </a:t>
            </a:r>
            <a:r>
              <a:rPr lang="en-US" b="1" i="1" dirty="0"/>
              <a:t>baptized into Christ </a:t>
            </a:r>
            <a:r>
              <a:rPr lang="en-US" i="1" dirty="0"/>
              <a:t>have clothed yourselves with Christ.”</a:t>
            </a:r>
            <a:r>
              <a:rPr lang="en-US" altLang="en-US" b="1" i="1" dirty="0">
                <a:solidFill>
                  <a:srgbClr val="FF0000"/>
                </a:solidFill>
              </a:rPr>
              <a:t> </a:t>
            </a:r>
            <a:br>
              <a:rPr lang="en-US" altLang="en-US" b="1" i="1" dirty="0">
                <a:solidFill>
                  <a:srgbClr val="FF0000"/>
                </a:solidFill>
              </a:rPr>
            </a:br>
            <a:r>
              <a:rPr lang="en-US" altLang="en-US" b="1" dirty="0">
                <a:solidFill>
                  <a:srgbClr val="FF0000"/>
                </a:solidFill>
              </a:rPr>
              <a:t>(Galatians 3:26-27)</a:t>
            </a:r>
            <a:endParaRPr lang="en-US" altLang="en-US" dirty="0"/>
          </a:p>
          <a:p>
            <a:pPr lvl="1" eaLnBrk="1" hangingPunct="1"/>
            <a:r>
              <a:rPr lang="en-US" altLang="en-US" sz="3600" dirty="0"/>
              <a:t>2. One cannot know God and reject His Son Jesus Christ.</a:t>
            </a:r>
          </a:p>
          <a:p>
            <a:pPr marL="457200" lvl="1" indent="0" algn="ctr" eaLnBrk="1" hangingPunct="1">
              <a:buNone/>
            </a:pPr>
            <a:r>
              <a:rPr lang="en-US" i="1" dirty="0"/>
              <a:t>“Whoever denies the Son does not have the Father; the one who confesses the Son has the Father also.” </a:t>
            </a:r>
            <a:r>
              <a:rPr lang="en-US" b="1" dirty="0">
                <a:solidFill>
                  <a:srgbClr val="FF0000"/>
                </a:solidFill>
              </a:rPr>
              <a:t>(1 John 2:23)</a:t>
            </a:r>
            <a:endParaRPr lang="en-US" altLang="en-US" b="1" dirty="0">
              <a:solidFill>
                <a:srgbClr val="FF0000"/>
              </a:solidFill>
            </a:endParaRPr>
          </a:p>
        </p:txBody>
      </p:sp>
      <p:sp>
        <p:nvSpPr>
          <p:cNvPr id="5" name="Rectangle 2">
            <a:extLst>
              <a:ext uri="{FF2B5EF4-FFF2-40B4-BE49-F238E27FC236}">
                <a16:creationId xmlns:a16="http://schemas.microsoft.com/office/drawing/2014/main" id="{17F725DA-6237-AE25-0FD1-976B3E022892}"/>
              </a:ext>
            </a:extLst>
          </p:cNvPr>
          <p:cNvSpPr>
            <a:spLocks noGrp="1" noChangeArrowheads="1"/>
          </p:cNvSpPr>
          <p:nvPr>
            <p:ph type="title"/>
          </p:nvPr>
        </p:nvSpPr>
        <p:spPr>
          <a:xfrm>
            <a:off x="0" y="76200"/>
            <a:ext cx="9144000" cy="1295400"/>
          </a:xfrm>
        </p:spPr>
        <p:txBody>
          <a:bodyPr/>
          <a:lstStyle/>
          <a:p>
            <a:pPr algn="ctr" eaLnBrk="1" hangingPunct="1"/>
            <a:r>
              <a:rPr lang="en-US" altLang="en-US" sz="3600" b="1" dirty="0"/>
              <a:t>II. TO KNOW GOD MEANS TO HAVE AN UNDERSTANDING OF GOD</a:t>
            </a:r>
            <a:endParaRPr lang="en-US" altLang="en-US" sz="3600" dirty="0"/>
          </a:p>
        </p:txBody>
      </p:sp>
    </p:spTree>
    <p:extLst>
      <p:ext uri="{BB962C8B-B14F-4D97-AF65-F5344CB8AC3E}">
        <p14:creationId xmlns:p14="http://schemas.microsoft.com/office/powerpoint/2010/main" val="375550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fade">
                                      <p:cBhvr>
                                        <p:cTn id="7" dur="1000"/>
                                        <p:tgtEl>
                                          <p:spTgt spid="31747">
                                            <p:txEl>
                                              <p:pRg st="0" end="0"/>
                                            </p:txEl>
                                          </p:spTgt>
                                        </p:tgtEl>
                                      </p:cBhvr>
                                    </p:animEffect>
                                    <p:anim calcmode="lin" valueType="num">
                                      <p:cBhvr>
                                        <p:cTn id="8" dur="1000" fill="hold"/>
                                        <p:tgtEl>
                                          <p:spTgt spid="3174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174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1747">
                                            <p:txEl>
                                              <p:pRg st="1" end="1"/>
                                            </p:txEl>
                                          </p:spTgt>
                                        </p:tgtEl>
                                        <p:attrNameLst>
                                          <p:attrName>style.visibility</p:attrName>
                                        </p:attrNameLst>
                                      </p:cBhvr>
                                      <p:to>
                                        <p:strVal val="visible"/>
                                      </p:to>
                                    </p:set>
                                    <p:animEffect transition="in" filter="fade">
                                      <p:cBhvr>
                                        <p:cTn id="14" dur="1000"/>
                                        <p:tgtEl>
                                          <p:spTgt spid="31747">
                                            <p:txEl>
                                              <p:pRg st="1" end="1"/>
                                            </p:txEl>
                                          </p:spTgt>
                                        </p:tgtEl>
                                      </p:cBhvr>
                                    </p:animEffect>
                                    <p:anim calcmode="lin" valueType="num">
                                      <p:cBhvr>
                                        <p:cTn id="15" dur="1000" fill="hold"/>
                                        <p:tgtEl>
                                          <p:spTgt spid="3174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174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1747">
                                            <p:txEl>
                                              <p:pRg st="2" end="2"/>
                                            </p:txEl>
                                          </p:spTgt>
                                        </p:tgtEl>
                                        <p:attrNameLst>
                                          <p:attrName>style.visibility</p:attrName>
                                        </p:attrNameLst>
                                      </p:cBhvr>
                                      <p:to>
                                        <p:strVal val="visible"/>
                                      </p:to>
                                    </p:set>
                                    <p:animEffect transition="in" filter="fade">
                                      <p:cBhvr>
                                        <p:cTn id="21" dur="1000"/>
                                        <p:tgtEl>
                                          <p:spTgt spid="31747">
                                            <p:txEl>
                                              <p:pRg st="2" end="2"/>
                                            </p:txEl>
                                          </p:spTgt>
                                        </p:tgtEl>
                                      </p:cBhvr>
                                    </p:animEffect>
                                    <p:anim calcmode="lin" valueType="num">
                                      <p:cBhvr>
                                        <p:cTn id="22" dur="1000" fill="hold"/>
                                        <p:tgtEl>
                                          <p:spTgt spid="3174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174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1747">
                                            <p:txEl>
                                              <p:pRg st="3" end="3"/>
                                            </p:txEl>
                                          </p:spTgt>
                                        </p:tgtEl>
                                        <p:attrNameLst>
                                          <p:attrName>style.visibility</p:attrName>
                                        </p:attrNameLst>
                                      </p:cBhvr>
                                      <p:to>
                                        <p:strVal val="visible"/>
                                      </p:to>
                                    </p:set>
                                    <p:animEffect transition="in" filter="fade">
                                      <p:cBhvr>
                                        <p:cTn id="28" dur="1000"/>
                                        <p:tgtEl>
                                          <p:spTgt spid="31747">
                                            <p:txEl>
                                              <p:pRg st="3" end="3"/>
                                            </p:txEl>
                                          </p:spTgt>
                                        </p:tgtEl>
                                      </p:cBhvr>
                                    </p:animEffect>
                                    <p:anim calcmode="lin" valueType="num">
                                      <p:cBhvr>
                                        <p:cTn id="29" dur="1000" fill="hold"/>
                                        <p:tgtEl>
                                          <p:spTgt spid="3174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174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F1E50C71-3370-A6FB-CAE2-56919D742D22}"/>
              </a:ext>
            </a:extLst>
          </p:cNvPr>
          <p:cNvSpPr>
            <a:spLocks noGrp="1" noChangeArrowheads="1"/>
          </p:cNvSpPr>
          <p:nvPr>
            <p:ph type="title"/>
          </p:nvPr>
        </p:nvSpPr>
        <p:spPr>
          <a:xfrm>
            <a:off x="152400" y="152400"/>
            <a:ext cx="8839200" cy="1371600"/>
          </a:xfrm>
        </p:spPr>
        <p:txBody>
          <a:bodyPr/>
          <a:lstStyle/>
          <a:p>
            <a:pPr algn="ctr" eaLnBrk="1" hangingPunct="1"/>
            <a:r>
              <a:rPr lang="en-US" altLang="en-US" sz="3600" b="1" dirty="0"/>
              <a:t>III. IN THIS RELATIONSHIP WITH GOD, WE SHOULD KNOW THAT:</a:t>
            </a:r>
            <a:endParaRPr lang="en-US" altLang="en-US" sz="3600" dirty="0"/>
          </a:p>
        </p:txBody>
      </p:sp>
      <p:sp>
        <p:nvSpPr>
          <p:cNvPr id="32771" name="Rectangle 3">
            <a:extLst>
              <a:ext uri="{FF2B5EF4-FFF2-40B4-BE49-F238E27FC236}">
                <a16:creationId xmlns:a16="http://schemas.microsoft.com/office/drawing/2014/main" id="{615DF665-446E-AF21-906C-651E33F03F15}"/>
              </a:ext>
            </a:extLst>
          </p:cNvPr>
          <p:cNvSpPr>
            <a:spLocks noGrp="1" noChangeArrowheads="1"/>
          </p:cNvSpPr>
          <p:nvPr>
            <p:ph type="body" idx="1"/>
          </p:nvPr>
        </p:nvSpPr>
        <p:spPr>
          <a:xfrm>
            <a:off x="0" y="1371600"/>
            <a:ext cx="9144000" cy="5486400"/>
          </a:xfrm>
        </p:spPr>
        <p:txBody>
          <a:bodyPr/>
          <a:lstStyle/>
          <a:p>
            <a:pPr eaLnBrk="1" hangingPunct="1"/>
            <a:r>
              <a:rPr lang="en-US" altLang="en-US" sz="3600" dirty="0"/>
              <a:t>A. God knows us.</a:t>
            </a:r>
          </a:p>
          <a:p>
            <a:pPr lvl="1" eaLnBrk="1" hangingPunct="1"/>
            <a:r>
              <a:rPr lang="en-US" altLang="en-US" sz="3200" dirty="0"/>
              <a:t>1. God is acquainted with </a:t>
            </a:r>
            <a:r>
              <a:rPr lang="en-US" altLang="en-US" sz="3200" b="1" dirty="0"/>
              <a:t>everything</a:t>
            </a:r>
            <a:r>
              <a:rPr lang="en-US" altLang="en-US" sz="3200" dirty="0"/>
              <a:t> about us (our actions, thoughts, words).</a:t>
            </a:r>
          </a:p>
          <a:p>
            <a:pPr marL="457200" lvl="1" indent="0" algn="ctr" eaLnBrk="1" hangingPunct="1">
              <a:buNone/>
            </a:pPr>
            <a:endParaRPr lang="en-US" i="1" dirty="0"/>
          </a:p>
          <a:p>
            <a:pPr marL="457200" lvl="1" indent="0" algn="ctr" eaLnBrk="1" hangingPunct="1">
              <a:buNone/>
            </a:pPr>
            <a:r>
              <a:rPr lang="en-US" i="1" dirty="0"/>
              <a:t>“O </a:t>
            </a:r>
            <a:r>
              <a:rPr lang="en-US" i="1" cap="small" dirty="0"/>
              <a:t>Lord</a:t>
            </a:r>
            <a:r>
              <a:rPr lang="en-US" i="1" dirty="0"/>
              <a:t>, You have searched me and known me. You know when I sit down and when I rise up; You understand my thought from afar. You scrutinize my path and my lying down, and are intimately acquainted with all my ways. Even before there is a word on my tongue, Behold, O </a:t>
            </a:r>
            <a:r>
              <a:rPr lang="en-US" i="1" cap="small" dirty="0"/>
              <a:t>Lord</a:t>
            </a:r>
            <a:r>
              <a:rPr lang="en-US" i="1" dirty="0"/>
              <a:t>, You know it all.”</a:t>
            </a:r>
            <a:r>
              <a:rPr lang="en-US" dirty="0"/>
              <a:t> </a:t>
            </a:r>
            <a:r>
              <a:rPr lang="en-US" b="1" dirty="0">
                <a:solidFill>
                  <a:srgbClr val="FF0000"/>
                </a:solidFill>
              </a:rPr>
              <a:t>(</a:t>
            </a:r>
            <a:r>
              <a:rPr lang="en-US" altLang="en-US" b="1" dirty="0">
                <a:solidFill>
                  <a:srgbClr val="FF0000"/>
                </a:solidFill>
              </a:rPr>
              <a:t>Psalms 139:1-4)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fade">
                                      <p:cBhvr>
                                        <p:cTn id="7" dur="1000"/>
                                        <p:tgtEl>
                                          <p:spTgt spid="32771">
                                            <p:txEl>
                                              <p:pRg st="0" end="0"/>
                                            </p:txEl>
                                          </p:spTgt>
                                        </p:tgtEl>
                                      </p:cBhvr>
                                    </p:animEffect>
                                    <p:anim calcmode="lin" valueType="num">
                                      <p:cBhvr>
                                        <p:cTn id="8" dur="1000" fill="hold"/>
                                        <p:tgtEl>
                                          <p:spTgt spid="327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27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2771">
                                            <p:txEl>
                                              <p:pRg st="1" end="1"/>
                                            </p:txEl>
                                          </p:spTgt>
                                        </p:tgtEl>
                                        <p:attrNameLst>
                                          <p:attrName>style.visibility</p:attrName>
                                        </p:attrNameLst>
                                      </p:cBhvr>
                                      <p:to>
                                        <p:strVal val="visible"/>
                                      </p:to>
                                    </p:set>
                                    <p:animEffect transition="in" filter="fade">
                                      <p:cBhvr>
                                        <p:cTn id="14" dur="1000"/>
                                        <p:tgtEl>
                                          <p:spTgt spid="32771">
                                            <p:txEl>
                                              <p:pRg st="1" end="1"/>
                                            </p:txEl>
                                          </p:spTgt>
                                        </p:tgtEl>
                                      </p:cBhvr>
                                    </p:animEffect>
                                    <p:anim calcmode="lin" valueType="num">
                                      <p:cBhvr>
                                        <p:cTn id="15" dur="1000" fill="hold"/>
                                        <p:tgtEl>
                                          <p:spTgt spid="327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27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2771">
                                            <p:txEl>
                                              <p:pRg st="3" end="3"/>
                                            </p:txEl>
                                          </p:spTgt>
                                        </p:tgtEl>
                                        <p:attrNameLst>
                                          <p:attrName>style.visibility</p:attrName>
                                        </p:attrNameLst>
                                      </p:cBhvr>
                                      <p:to>
                                        <p:strVal val="visible"/>
                                      </p:to>
                                    </p:set>
                                    <p:animEffect transition="in" filter="fade">
                                      <p:cBhvr>
                                        <p:cTn id="21" dur="1000"/>
                                        <p:tgtEl>
                                          <p:spTgt spid="32771">
                                            <p:txEl>
                                              <p:pRg st="3" end="3"/>
                                            </p:txEl>
                                          </p:spTgt>
                                        </p:tgtEl>
                                      </p:cBhvr>
                                    </p:animEffect>
                                    <p:anim calcmode="lin" valueType="num">
                                      <p:cBhvr>
                                        <p:cTn id="22" dur="10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277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1D8D9-8811-0F62-B3C3-A830D6580E23}"/>
            </a:ext>
          </a:extLst>
        </p:cNvPr>
        <p:cNvGrpSpPr/>
        <p:nvPr/>
      </p:nvGrpSpPr>
      <p:grpSpPr>
        <a:xfrm>
          <a:off x="0" y="0"/>
          <a:ext cx="0" cy="0"/>
          <a:chOff x="0" y="0"/>
          <a:chExt cx="0" cy="0"/>
        </a:xfrm>
      </p:grpSpPr>
      <p:sp>
        <p:nvSpPr>
          <p:cNvPr id="32770" name="Rectangle 2">
            <a:extLst>
              <a:ext uri="{FF2B5EF4-FFF2-40B4-BE49-F238E27FC236}">
                <a16:creationId xmlns:a16="http://schemas.microsoft.com/office/drawing/2014/main" id="{37055ACC-2B81-C9DC-D47E-E65C908758C6}"/>
              </a:ext>
            </a:extLst>
          </p:cNvPr>
          <p:cNvSpPr>
            <a:spLocks noGrp="1" noChangeArrowheads="1"/>
          </p:cNvSpPr>
          <p:nvPr>
            <p:ph type="title"/>
          </p:nvPr>
        </p:nvSpPr>
        <p:spPr>
          <a:xfrm>
            <a:off x="152400" y="152400"/>
            <a:ext cx="8839200" cy="1143000"/>
          </a:xfrm>
        </p:spPr>
        <p:txBody>
          <a:bodyPr/>
          <a:lstStyle/>
          <a:p>
            <a:pPr algn="ctr" eaLnBrk="1" hangingPunct="1"/>
            <a:r>
              <a:rPr lang="en-US" altLang="en-US" sz="3600" b="1" dirty="0"/>
              <a:t>III. IN THIS RELATIONSHIP WITH GOD, WE SHOULD KNOW THAT:</a:t>
            </a:r>
            <a:endParaRPr lang="en-US" altLang="en-US" sz="3600" dirty="0"/>
          </a:p>
        </p:txBody>
      </p:sp>
      <p:sp>
        <p:nvSpPr>
          <p:cNvPr id="32771" name="Rectangle 3">
            <a:extLst>
              <a:ext uri="{FF2B5EF4-FFF2-40B4-BE49-F238E27FC236}">
                <a16:creationId xmlns:a16="http://schemas.microsoft.com/office/drawing/2014/main" id="{BD48D6CF-9E9F-8A35-092C-839F9414BE39}"/>
              </a:ext>
            </a:extLst>
          </p:cNvPr>
          <p:cNvSpPr>
            <a:spLocks noGrp="1" noChangeArrowheads="1"/>
          </p:cNvSpPr>
          <p:nvPr>
            <p:ph type="body" idx="1"/>
          </p:nvPr>
        </p:nvSpPr>
        <p:spPr>
          <a:xfrm>
            <a:off x="-20216" y="1209868"/>
            <a:ext cx="9144000" cy="5648131"/>
          </a:xfrm>
        </p:spPr>
        <p:txBody>
          <a:bodyPr/>
          <a:lstStyle/>
          <a:p>
            <a:pPr eaLnBrk="1" hangingPunct="1"/>
            <a:r>
              <a:rPr lang="en-US" altLang="en-US" sz="3600" dirty="0"/>
              <a:t>A. God knows us.</a:t>
            </a:r>
          </a:p>
          <a:p>
            <a:pPr lvl="1" eaLnBrk="1" hangingPunct="1"/>
            <a:r>
              <a:rPr lang="en-US" altLang="en-US" sz="3200" dirty="0"/>
              <a:t>2. In Christ, He recognizes us as His children.</a:t>
            </a:r>
          </a:p>
          <a:p>
            <a:pPr marL="457200" lvl="1" indent="0" algn="ctr" eaLnBrk="1" hangingPunct="1">
              <a:buNone/>
            </a:pPr>
            <a:r>
              <a:rPr lang="en-US" i="1" dirty="0"/>
              <a:t>“See how great a love the Father has bestowed on us, that we would be called children of God; and such we are. For this reason the world does not know us, because it did not know Him.”</a:t>
            </a:r>
            <a:r>
              <a:rPr lang="en-US" altLang="en-US" dirty="0"/>
              <a:t> </a:t>
            </a:r>
            <a:r>
              <a:rPr lang="en-US" altLang="en-US" b="1" dirty="0">
                <a:solidFill>
                  <a:srgbClr val="FF0000"/>
                </a:solidFill>
              </a:rPr>
              <a:t>(1 John 3:1) </a:t>
            </a:r>
          </a:p>
          <a:p>
            <a:pPr marL="457200" lvl="1" indent="0" algn="ctr" eaLnBrk="1" hangingPunct="1">
              <a:buNone/>
            </a:pPr>
            <a:endParaRPr lang="en-US" i="1" dirty="0"/>
          </a:p>
          <a:p>
            <a:pPr marL="457200" lvl="1" indent="0" algn="ctr" eaLnBrk="1" hangingPunct="1">
              <a:buNone/>
            </a:pPr>
            <a:r>
              <a:rPr lang="en-US" i="1" dirty="0"/>
              <a:t>“… so that He might redeem those who were under the Law, that we might receive the adoption as sons.” </a:t>
            </a:r>
            <a:r>
              <a:rPr lang="en-US" altLang="en-US" b="1" dirty="0">
                <a:solidFill>
                  <a:srgbClr val="FF0000"/>
                </a:solidFill>
              </a:rPr>
              <a:t>(Galatians 4:5)</a:t>
            </a:r>
          </a:p>
        </p:txBody>
      </p:sp>
    </p:spTree>
    <p:extLst>
      <p:ext uri="{BB962C8B-B14F-4D97-AF65-F5344CB8AC3E}">
        <p14:creationId xmlns:p14="http://schemas.microsoft.com/office/powerpoint/2010/main" val="2803021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771">
                                            <p:txEl>
                                              <p:pRg st="1" end="1"/>
                                            </p:txEl>
                                          </p:spTgt>
                                        </p:tgtEl>
                                        <p:attrNameLst>
                                          <p:attrName>style.visibility</p:attrName>
                                        </p:attrNameLst>
                                      </p:cBhvr>
                                      <p:to>
                                        <p:strVal val="visible"/>
                                      </p:to>
                                    </p:set>
                                    <p:animEffect transition="in" filter="fade">
                                      <p:cBhvr>
                                        <p:cTn id="7" dur="1000"/>
                                        <p:tgtEl>
                                          <p:spTgt spid="32771">
                                            <p:txEl>
                                              <p:pRg st="1" end="1"/>
                                            </p:txEl>
                                          </p:spTgt>
                                        </p:tgtEl>
                                      </p:cBhvr>
                                    </p:animEffect>
                                    <p:anim calcmode="lin" valueType="num">
                                      <p:cBhvr>
                                        <p:cTn id="8" dur="1000" fill="hold"/>
                                        <p:tgtEl>
                                          <p:spTgt spid="3277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27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2771">
                                            <p:txEl>
                                              <p:pRg st="2" end="2"/>
                                            </p:txEl>
                                          </p:spTgt>
                                        </p:tgtEl>
                                        <p:attrNameLst>
                                          <p:attrName>style.visibility</p:attrName>
                                        </p:attrNameLst>
                                      </p:cBhvr>
                                      <p:to>
                                        <p:strVal val="visible"/>
                                      </p:to>
                                    </p:set>
                                    <p:animEffect transition="in" filter="fade">
                                      <p:cBhvr>
                                        <p:cTn id="14" dur="1000"/>
                                        <p:tgtEl>
                                          <p:spTgt spid="32771">
                                            <p:txEl>
                                              <p:pRg st="2" end="2"/>
                                            </p:txEl>
                                          </p:spTgt>
                                        </p:tgtEl>
                                      </p:cBhvr>
                                    </p:animEffect>
                                    <p:anim calcmode="lin" valueType="num">
                                      <p:cBhvr>
                                        <p:cTn id="15" dur="1000" fill="hold"/>
                                        <p:tgtEl>
                                          <p:spTgt spid="32771">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27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2771">
                                            <p:txEl>
                                              <p:pRg st="4" end="4"/>
                                            </p:txEl>
                                          </p:spTgt>
                                        </p:tgtEl>
                                        <p:attrNameLst>
                                          <p:attrName>style.visibility</p:attrName>
                                        </p:attrNameLst>
                                      </p:cBhvr>
                                      <p:to>
                                        <p:strVal val="visible"/>
                                      </p:to>
                                    </p:set>
                                    <p:animEffect transition="in" filter="fade">
                                      <p:cBhvr>
                                        <p:cTn id="21" dur="1000"/>
                                        <p:tgtEl>
                                          <p:spTgt spid="32771">
                                            <p:txEl>
                                              <p:pRg st="4" end="4"/>
                                            </p:txEl>
                                          </p:spTgt>
                                        </p:tgtEl>
                                      </p:cBhvr>
                                    </p:animEffect>
                                    <p:anim calcmode="lin" valueType="num">
                                      <p:cBhvr>
                                        <p:cTn id="22" dur="1000" fill="hold"/>
                                        <p:tgtEl>
                                          <p:spTgt spid="32771">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277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BEEBD-3DE6-9831-21F0-AE6EEBC6BD81}"/>
            </a:ext>
          </a:extLst>
        </p:cNvPr>
        <p:cNvGrpSpPr/>
        <p:nvPr/>
      </p:nvGrpSpPr>
      <p:grpSpPr>
        <a:xfrm>
          <a:off x="0" y="0"/>
          <a:ext cx="0" cy="0"/>
          <a:chOff x="0" y="0"/>
          <a:chExt cx="0" cy="0"/>
        </a:xfrm>
      </p:grpSpPr>
      <p:sp>
        <p:nvSpPr>
          <p:cNvPr id="32770" name="Rectangle 2">
            <a:extLst>
              <a:ext uri="{FF2B5EF4-FFF2-40B4-BE49-F238E27FC236}">
                <a16:creationId xmlns:a16="http://schemas.microsoft.com/office/drawing/2014/main" id="{54D220F2-88FA-E11C-0461-6BB0B153C1B3}"/>
              </a:ext>
            </a:extLst>
          </p:cNvPr>
          <p:cNvSpPr>
            <a:spLocks noGrp="1" noChangeArrowheads="1"/>
          </p:cNvSpPr>
          <p:nvPr>
            <p:ph type="title"/>
          </p:nvPr>
        </p:nvSpPr>
        <p:spPr>
          <a:xfrm>
            <a:off x="152400" y="152400"/>
            <a:ext cx="8839200" cy="1371600"/>
          </a:xfrm>
        </p:spPr>
        <p:txBody>
          <a:bodyPr/>
          <a:lstStyle/>
          <a:p>
            <a:pPr algn="ctr" eaLnBrk="1" hangingPunct="1"/>
            <a:r>
              <a:rPr lang="en-US" altLang="en-US" sz="3600" b="1" dirty="0"/>
              <a:t>III. IN THIS RELATIONSHIP WITH GOD, WE SHOULD KNOW THAT:</a:t>
            </a:r>
            <a:endParaRPr lang="en-US" altLang="en-US" sz="3600" dirty="0"/>
          </a:p>
        </p:txBody>
      </p:sp>
      <p:sp>
        <p:nvSpPr>
          <p:cNvPr id="32771" name="Rectangle 3">
            <a:extLst>
              <a:ext uri="{FF2B5EF4-FFF2-40B4-BE49-F238E27FC236}">
                <a16:creationId xmlns:a16="http://schemas.microsoft.com/office/drawing/2014/main" id="{01E25AEE-DAD3-033D-BC7B-83A1524206D4}"/>
              </a:ext>
            </a:extLst>
          </p:cNvPr>
          <p:cNvSpPr>
            <a:spLocks noGrp="1" noChangeArrowheads="1"/>
          </p:cNvSpPr>
          <p:nvPr>
            <p:ph type="body" idx="1"/>
          </p:nvPr>
        </p:nvSpPr>
        <p:spPr>
          <a:xfrm>
            <a:off x="0" y="1371600"/>
            <a:ext cx="9144000" cy="5486400"/>
          </a:xfrm>
        </p:spPr>
        <p:txBody>
          <a:bodyPr/>
          <a:lstStyle/>
          <a:p>
            <a:pPr eaLnBrk="1" hangingPunct="1"/>
            <a:r>
              <a:rPr lang="en-US" altLang="en-US" sz="3600" dirty="0"/>
              <a:t>B. God loves us.</a:t>
            </a:r>
          </a:p>
          <a:p>
            <a:pPr marL="0" indent="0" algn="ctr" eaLnBrk="1" hangingPunct="1">
              <a:buNone/>
            </a:pPr>
            <a:endParaRPr lang="en-US" altLang="en-US" i="1" dirty="0"/>
          </a:p>
          <a:p>
            <a:pPr marL="0" indent="0" algn="ctr" eaLnBrk="1" hangingPunct="1">
              <a:buNone/>
            </a:pPr>
            <a:r>
              <a:rPr lang="en-US" altLang="en-US" i="1" dirty="0"/>
              <a:t>“By this the love of God was manifested in us, that God has sent His only begotten Son into the world so that we might live through Him. In this is love, not that we loved God, but that He loved us and sent His Son to be the propitiation for our sins.”</a:t>
            </a:r>
            <a:r>
              <a:rPr lang="en-US" altLang="en-US" dirty="0"/>
              <a:t> </a:t>
            </a:r>
            <a:r>
              <a:rPr lang="en-US" altLang="en-US" b="1" dirty="0">
                <a:solidFill>
                  <a:srgbClr val="FF0000"/>
                </a:solidFill>
              </a:rPr>
              <a:t>(1 John 4:9-10)</a:t>
            </a:r>
          </a:p>
        </p:txBody>
      </p:sp>
    </p:spTree>
    <p:extLst>
      <p:ext uri="{BB962C8B-B14F-4D97-AF65-F5344CB8AC3E}">
        <p14:creationId xmlns:p14="http://schemas.microsoft.com/office/powerpoint/2010/main" val="88339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fade">
                                      <p:cBhvr>
                                        <p:cTn id="7" dur="1000"/>
                                        <p:tgtEl>
                                          <p:spTgt spid="32771">
                                            <p:txEl>
                                              <p:pRg st="0" end="0"/>
                                            </p:txEl>
                                          </p:spTgt>
                                        </p:tgtEl>
                                      </p:cBhvr>
                                    </p:animEffect>
                                    <p:anim calcmode="lin" valueType="num">
                                      <p:cBhvr>
                                        <p:cTn id="8" dur="1000" fill="hold"/>
                                        <p:tgtEl>
                                          <p:spTgt spid="327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27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2771">
                                            <p:txEl>
                                              <p:pRg st="2" end="2"/>
                                            </p:txEl>
                                          </p:spTgt>
                                        </p:tgtEl>
                                        <p:attrNameLst>
                                          <p:attrName>style.visibility</p:attrName>
                                        </p:attrNameLst>
                                      </p:cBhvr>
                                      <p:to>
                                        <p:strVal val="visible"/>
                                      </p:to>
                                    </p:set>
                                    <p:animEffect transition="in" filter="fade">
                                      <p:cBhvr>
                                        <p:cTn id="14" dur="1000"/>
                                        <p:tgtEl>
                                          <p:spTgt spid="32771">
                                            <p:txEl>
                                              <p:pRg st="2" end="2"/>
                                            </p:txEl>
                                          </p:spTgt>
                                        </p:tgtEl>
                                      </p:cBhvr>
                                    </p:animEffect>
                                    <p:anim calcmode="lin" valueType="num">
                                      <p:cBhvr>
                                        <p:cTn id="15" dur="1000" fill="hold"/>
                                        <p:tgtEl>
                                          <p:spTgt spid="32771">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277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F5C5D-EAF5-3189-3F0B-2EDD87EB591A}"/>
            </a:ext>
          </a:extLst>
        </p:cNvPr>
        <p:cNvGrpSpPr/>
        <p:nvPr/>
      </p:nvGrpSpPr>
      <p:grpSpPr>
        <a:xfrm>
          <a:off x="0" y="0"/>
          <a:ext cx="0" cy="0"/>
          <a:chOff x="0" y="0"/>
          <a:chExt cx="0" cy="0"/>
        </a:xfrm>
      </p:grpSpPr>
      <p:sp>
        <p:nvSpPr>
          <p:cNvPr id="32770" name="Rectangle 2">
            <a:extLst>
              <a:ext uri="{FF2B5EF4-FFF2-40B4-BE49-F238E27FC236}">
                <a16:creationId xmlns:a16="http://schemas.microsoft.com/office/drawing/2014/main" id="{92174A5D-43C8-D20D-C768-25BFD25D8390}"/>
              </a:ext>
            </a:extLst>
          </p:cNvPr>
          <p:cNvSpPr>
            <a:spLocks noGrp="1" noChangeArrowheads="1"/>
          </p:cNvSpPr>
          <p:nvPr>
            <p:ph type="title"/>
          </p:nvPr>
        </p:nvSpPr>
        <p:spPr>
          <a:xfrm>
            <a:off x="152400" y="152400"/>
            <a:ext cx="8839200" cy="1371600"/>
          </a:xfrm>
        </p:spPr>
        <p:txBody>
          <a:bodyPr/>
          <a:lstStyle/>
          <a:p>
            <a:pPr algn="ctr" eaLnBrk="1" hangingPunct="1"/>
            <a:r>
              <a:rPr lang="en-US" altLang="en-US" sz="3600" b="1" dirty="0"/>
              <a:t>III. IN THIS RELATIONSHIP WITH GOD, WE SHOULD KNOW THAT:</a:t>
            </a:r>
            <a:endParaRPr lang="en-US" altLang="en-US" sz="3600" dirty="0"/>
          </a:p>
        </p:txBody>
      </p:sp>
      <p:sp>
        <p:nvSpPr>
          <p:cNvPr id="32771" name="Rectangle 3">
            <a:extLst>
              <a:ext uri="{FF2B5EF4-FFF2-40B4-BE49-F238E27FC236}">
                <a16:creationId xmlns:a16="http://schemas.microsoft.com/office/drawing/2014/main" id="{B7F3EF7C-5009-AE47-18C9-79C7422370AD}"/>
              </a:ext>
            </a:extLst>
          </p:cNvPr>
          <p:cNvSpPr>
            <a:spLocks noGrp="1" noChangeArrowheads="1"/>
          </p:cNvSpPr>
          <p:nvPr>
            <p:ph type="body" idx="1"/>
          </p:nvPr>
        </p:nvSpPr>
        <p:spPr>
          <a:xfrm>
            <a:off x="0" y="1371600"/>
            <a:ext cx="9144000" cy="5486400"/>
          </a:xfrm>
        </p:spPr>
        <p:txBody>
          <a:bodyPr/>
          <a:lstStyle/>
          <a:p>
            <a:pPr eaLnBrk="1" hangingPunct="1"/>
            <a:r>
              <a:rPr lang="en-US" altLang="en-US" sz="3600" dirty="0"/>
              <a:t>B. God loves us.</a:t>
            </a:r>
          </a:p>
          <a:p>
            <a:pPr lvl="1" eaLnBrk="1" hangingPunct="1"/>
            <a:r>
              <a:rPr lang="en-US" altLang="en-US" sz="3200" dirty="0"/>
              <a:t>1. Therefore, we must love one another in the same way to know God!</a:t>
            </a:r>
          </a:p>
          <a:p>
            <a:pPr marL="457200" lvl="1" indent="0" algn="ctr" eaLnBrk="1" hangingPunct="1">
              <a:buNone/>
            </a:pPr>
            <a:endParaRPr lang="en-US" i="1" dirty="0"/>
          </a:p>
          <a:p>
            <a:pPr marL="457200" lvl="1" indent="0" algn="ctr" eaLnBrk="1" hangingPunct="1">
              <a:buNone/>
            </a:pPr>
            <a:r>
              <a:rPr lang="en-US" sz="3200" i="1" dirty="0"/>
              <a:t>“Beloved, let us love one another, for love is from God; and everyone who loves is born of God and knows God. The one who does not love does not know God, for God is love.”</a:t>
            </a:r>
            <a:br>
              <a:rPr lang="en-US" sz="3200" i="1" dirty="0"/>
            </a:br>
            <a:r>
              <a:rPr lang="en-US" altLang="en-US" sz="3200" b="1" dirty="0">
                <a:solidFill>
                  <a:srgbClr val="FF0000"/>
                </a:solidFill>
              </a:rPr>
              <a:t>(1 John 4:7-8)</a:t>
            </a:r>
            <a:r>
              <a:rPr lang="en-US" altLang="en-US" sz="3200" dirty="0">
                <a:solidFill>
                  <a:srgbClr val="FF0000"/>
                </a:solidFill>
              </a:rPr>
              <a:t> </a:t>
            </a:r>
            <a:endParaRPr lang="en-US" altLang="en-US" sz="3200" dirty="0"/>
          </a:p>
        </p:txBody>
      </p:sp>
    </p:spTree>
    <p:extLst>
      <p:ext uri="{BB962C8B-B14F-4D97-AF65-F5344CB8AC3E}">
        <p14:creationId xmlns:p14="http://schemas.microsoft.com/office/powerpoint/2010/main" val="3255633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fade">
                                      <p:cBhvr>
                                        <p:cTn id="7" dur="1000"/>
                                        <p:tgtEl>
                                          <p:spTgt spid="32771">
                                            <p:txEl>
                                              <p:pRg st="0" end="0"/>
                                            </p:txEl>
                                          </p:spTgt>
                                        </p:tgtEl>
                                      </p:cBhvr>
                                    </p:animEffect>
                                    <p:anim calcmode="lin" valueType="num">
                                      <p:cBhvr>
                                        <p:cTn id="8" dur="1000" fill="hold"/>
                                        <p:tgtEl>
                                          <p:spTgt spid="327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27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2771">
                                            <p:txEl>
                                              <p:pRg st="1" end="1"/>
                                            </p:txEl>
                                          </p:spTgt>
                                        </p:tgtEl>
                                        <p:attrNameLst>
                                          <p:attrName>style.visibility</p:attrName>
                                        </p:attrNameLst>
                                      </p:cBhvr>
                                      <p:to>
                                        <p:strVal val="visible"/>
                                      </p:to>
                                    </p:set>
                                    <p:animEffect transition="in" filter="fade">
                                      <p:cBhvr>
                                        <p:cTn id="14" dur="1000"/>
                                        <p:tgtEl>
                                          <p:spTgt spid="32771">
                                            <p:txEl>
                                              <p:pRg st="1" end="1"/>
                                            </p:txEl>
                                          </p:spTgt>
                                        </p:tgtEl>
                                      </p:cBhvr>
                                    </p:animEffect>
                                    <p:anim calcmode="lin" valueType="num">
                                      <p:cBhvr>
                                        <p:cTn id="15" dur="1000" fill="hold"/>
                                        <p:tgtEl>
                                          <p:spTgt spid="327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27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2771">
                                            <p:txEl>
                                              <p:pRg st="3" end="3"/>
                                            </p:txEl>
                                          </p:spTgt>
                                        </p:tgtEl>
                                        <p:attrNameLst>
                                          <p:attrName>style.visibility</p:attrName>
                                        </p:attrNameLst>
                                      </p:cBhvr>
                                      <p:to>
                                        <p:strVal val="visible"/>
                                      </p:to>
                                    </p:set>
                                    <p:animEffect transition="in" filter="fade">
                                      <p:cBhvr>
                                        <p:cTn id="21" dur="1000"/>
                                        <p:tgtEl>
                                          <p:spTgt spid="32771">
                                            <p:txEl>
                                              <p:pRg st="3" end="3"/>
                                            </p:txEl>
                                          </p:spTgt>
                                        </p:tgtEl>
                                      </p:cBhvr>
                                    </p:animEffect>
                                    <p:anim calcmode="lin" valueType="num">
                                      <p:cBhvr>
                                        <p:cTn id="22" dur="10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277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AF92370C-9D99-8E5A-01E8-636A18F90B69}"/>
              </a:ext>
            </a:extLst>
          </p:cNvPr>
          <p:cNvSpPr>
            <a:spLocks noGrp="1" noChangeArrowheads="1"/>
          </p:cNvSpPr>
          <p:nvPr>
            <p:ph type="title"/>
          </p:nvPr>
        </p:nvSpPr>
        <p:spPr>
          <a:xfrm>
            <a:off x="152400" y="152400"/>
            <a:ext cx="8839200" cy="1143000"/>
          </a:xfrm>
        </p:spPr>
        <p:txBody>
          <a:bodyPr/>
          <a:lstStyle/>
          <a:p>
            <a:pPr algn="ctr" eaLnBrk="1" hangingPunct="1"/>
            <a:r>
              <a:rPr lang="en-US" altLang="en-US" b="1" dirty="0"/>
              <a:t>CONCLUSION</a:t>
            </a:r>
          </a:p>
        </p:txBody>
      </p:sp>
      <p:sp>
        <p:nvSpPr>
          <p:cNvPr id="33795" name="Rectangle 3">
            <a:extLst>
              <a:ext uri="{FF2B5EF4-FFF2-40B4-BE49-F238E27FC236}">
                <a16:creationId xmlns:a16="http://schemas.microsoft.com/office/drawing/2014/main" id="{22539E35-0160-9849-7D7F-3794674D6588}"/>
              </a:ext>
            </a:extLst>
          </p:cNvPr>
          <p:cNvSpPr>
            <a:spLocks noGrp="1" noChangeArrowheads="1"/>
          </p:cNvSpPr>
          <p:nvPr>
            <p:ph type="body" idx="1"/>
          </p:nvPr>
        </p:nvSpPr>
        <p:spPr>
          <a:xfrm>
            <a:off x="152400" y="1371600"/>
            <a:ext cx="8839200" cy="5334000"/>
          </a:xfrm>
        </p:spPr>
        <p:txBody>
          <a:bodyPr/>
          <a:lstStyle/>
          <a:p>
            <a:pPr eaLnBrk="1" hangingPunct="1"/>
            <a:r>
              <a:rPr lang="en-US" altLang="en-US" sz="4000" dirty="0"/>
              <a:t>1. Do you know God? Perhaps you know </a:t>
            </a:r>
            <a:r>
              <a:rPr lang="en-US" altLang="en-US" sz="4000" b="1" dirty="0"/>
              <a:t>about</a:t>
            </a:r>
            <a:r>
              <a:rPr lang="en-US" altLang="en-US" sz="4000" dirty="0"/>
              <a:t> God, but do not really </a:t>
            </a:r>
            <a:r>
              <a:rPr lang="en-US" altLang="en-US" sz="4000" b="1" dirty="0"/>
              <a:t>know</a:t>
            </a:r>
            <a:r>
              <a:rPr lang="en-US" altLang="en-US" sz="4000" dirty="0"/>
              <a:t> Him.</a:t>
            </a:r>
          </a:p>
          <a:p>
            <a:pPr eaLnBrk="1" hangingPunct="1"/>
            <a:r>
              <a:rPr lang="en-US" altLang="en-US" sz="4000" dirty="0"/>
              <a:t>2. Change that right now by obeying the gospel of Jesus Christ in faith and allowing God to come into your life.</a:t>
            </a:r>
            <a:endParaRPr lang="en-US" altLang="en-US" sz="4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fade">
                                      <p:cBhvr>
                                        <p:cTn id="7" dur="1000"/>
                                        <p:tgtEl>
                                          <p:spTgt spid="33795">
                                            <p:txEl>
                                              <p:pRg st="0" end="0"/>
                                            </p:txEl>
                                          </p:spTgt>
                                        </p:tgtEl>
                                      </p:cBhvr>
                                    </p:animEffect>
                                    <p:anim calcmode="lin" valueType="num">
                                      <p:cBhvr>
                                        <p:cTn id="8" dur="1000" fill="hold"/>
                                        <p:tgtEl>
                                          <p:spTgt spid="337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37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3795">
                                            <p:txEl>
                                              <p:pRg st="1" end="1"/>
                                            </p:txEl>
                                          </p:spTgt>
                                        </p:tgtEl>
                                        <p:attrNameLst>
                                          <p:attrName>style.visibility</p:attrName>
                                        </p:attrNameLst>
                                      </p:cBhvr>
                                      <p:to>
                                        <p:strVal val="visible"/>
                                      </p:to>
                                    </p:set>
                                    <p:animEffect transition="in" filter="fade">
                                      <p:cBhvr>
                                        <p:cTn id="14" dur="1000"/>
                                        <p:tgtEl>
                                          <p:spTgt spid="33795">
                                            <p:txEl>
                                              <p:pRg st="1" end="1"/>
                                            </p:txEl>
                                          </p:spTgt>
                                        </p:tgtEl>
                                      </p:cBhvr>
                                    </p:animEffect>
                                    <p:anim calcmode="lin" valueType="num">
                                      <p:cBhvr>
                                        <p:cTn id="15" dur="10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379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FED07-70A9-B846-0694-72DEDF589DD5}"/>
            </a:ext>
          </a:extLst>
        </p:cNvPr>
        <p:cNvGrpSpPr/>
        <p:nvPr/>
      </p:nvGrpSpPr>
      <p:grpSpPr>
        <a:xfrm>
          <a:off x="0" y="0"/>
          <a:ext cx="0" cy="0"/>
          <a:chOff x="0" y="0"/>
          <a:chExt cx="0" cy="0"/>
        </a:xfrm>
      </p:grpSpPr>
      <p:sp>
        <p:nvSpPr>
          <p:cNvPr id="33794" name="Rectangle 2">
            <a:extLst>
              <a:ext uri="{FF2B5EF4-FFF2-40B4-BE49-F238E27FC236}">
                <a16:creationId xmlns:a16="http://schemas.microsoft.com/office/drawing/2014/main" id="{B221E11D-DBB5-CB8B-AF09-B7D0299798D5}"/>
              </a:ext>
            </a:extLst>
          </p:cNvPr>
          <p:cNvSpPr>
            <a:spLocks noGrp="1" noChangeArrowheads="1"/>
          </p:cNvSpPr>
          <p:nvPr>
            <p:ph type="title"/>
          </p:nvPr>
        </p:nvSpPr>
        <p:spPr>
          <a:xfrm>
            <a:off x="152400" y="152400"/>
            <a:ext cx="8839200" cy="1143000"/>
          </a:xfrm>
        </p:spPr>
        <p:txBody>
          <a:bodyPr/>
          <a:lstStyle/>
          <a:p>
            <a:pPr algn="ctr" eaLnBrk="1" hangingPunct="1"/>
            <a:r>
              <a:rPr lang="en-US" altLang="en-US" b="1" dirty="0"/>
              <a:t>HOW TO OBEY THE GOSPEL</a:t>
            </a:r>
          </a:p>
        </p:txBody>
      </p:sp>
      <p:sp>
        <p:nvSpPr>
          <p:cNvPr id="33795" name="Rectangle 3">
            <a:extLst>
              <a:ext uri="{FF2B5EF4-FFF2-40B4-BE49-F238E27FC236}">
                <a16:creationId xmlns:a16="http://schemas.microsoft.com/office/drawing/2014/main" id="{4FA4676E-01AF-3C58-3F8A-812396EC376F}"/>
              </a:ext>
            </a:extLst>
          </p:cNvPr>
          <p:cNvSpPr>
            <a:spLocks noGrp="1" noChangeArrowheads="1"/>
          </p:cNvSpPr>
          <p:nvPr>
            <p:ph type="body" idx="1"/>
          </p:nvPr>
        </p:nvSpPr>
        <p:spPr>
          <a:xfrm>
            <a:off x="114300" y="1143000"/>
            <a:ext cx="8915400" cy="5562600"/>
          </a:xfrm>
        </p:spPr>
        <p:txBody>
          <a:bodyPr/>
          <a:lstStyle/>
          <a:p>
            <a:pPr eaLnBrk="1" hangingPunct="1"/>
            <a:r>
              <a:rPr lang="en-US" altLang="en-US" sz="4000" dirty="0">
                <a:solidFill>
                  <a:schemeClr val="tx2"/>
                </a:solidFill>
              </a:rPr>
              <a:t>Hear the word of God.</a:t>
            </a:r>
          </a:p>
          <a:p>
            <a:pPr lvl="1" eaLnBrk="1" hangingPunct="1"/>
            <a:r>
              <a:rPr lang="en-US" altLang="en-US" sz="3200" i="1" dirty="0">
                <a:solidFill>
                  <a:schemeClr val="tx2"/>
                </a:solidFill>
              </a:rPr>
              <a:t>“… receive the word implanted which is able to save your souls.” </a:t>
            </a:r>
            <a:r>
              <a:rPr lang="en-US" altLang="en-US" sz="3200" b="1" dirty="0">
                <a:solidFill>
                  <a:srgbClr val="FF0000"/>
                </a:solidFill>
              </a:rPr>
              <a:t>(James 1:21)</a:t>
            </a:r>
          </a:p>
          <a:p>
            <a:pPr eaLnBrk="1" hangingPunct="1"/>
            <a:r>
              <a:rPr lang="en-US" altLang="en-US" sz="4000" dirty="0">
                <a:solidFill>
                  <a:schemeClr val="tx2"/>
                </a:solidFill>
              </a:rPr>
              <a:t>Believe that Jesus is the Son of God.</a:t>
            </a:r>
          </a:p>
          <a:p>
            <a:pPr lvl="1" eaLnBrk="1" hangingPunct="1"/>
            <a:r>
              <a:rPr lang="en-US" altLang="en-US" sz="3200" i="1" dirty="0">
                <a:solidFill>
                  <a:schemeClr val="tx2"/>
                </a:solidFill>
              </a:rPr>
              <a:t>“… He who believes in the Son has eternal life …” </a:t>
            </a:r>
            <a:r>
              <a:rPr lang="en-US" altLang="en-US" sz="3200" b="1" dirty="0">
                <a:solidFill>
                  <a:srgbClr val="FF0000"/>
                </a:solidFill>
              </a:rPr>
              <a:t>(John 3:36)</a:t>
            </a:r>
          </a:p>
          <a:p>
            <a:pPr eaLnBrk="1" hangingPunct="1"/>
            <a:r>
              <a:rPr lang="en-US" altLang="en-US" sz="4000" dirty="0">
                <a:solidFill>
                  <a:schemeClr val="tx2"/>
                </a:solidFill>
              </a:rPr>
              <a:t>Repent of your sins.</a:t>
            </a:r>
          </a:p>
          <a:p>
            <a:pPr lvl="1" eaLnBrk="1" hangingPunct="1"/>
            <a:r>
              <a:rPr lang="en-US" altLang="en-US" sz="3200" i="1" dirty="0">
                <a:solidFill>
                  <a:schemeClr val="tx2"/>
                </a:solidFill>
              </a:rPr>
              <a:t>“… repent and return, so that your sins may be wiped away …” </a:t>
            </a:r>
            <a:r>
              <a:rPr lang="en-US" altLang="en-US" sz="3200" b="1" dirty="0">
                <a:solidFill>
                  <a:srgbClr val="FF0000"/>
                </a:solidFill>
              </a:rPr>
              <a:t>(Acts 3:19)</a:t>
            </a:r>
          </a:p>
        </p:txBody>
      </p:sp>
    </p:spTree>
    <p:extLst>
      <p:ext uri="{BB962C8B-B14F-4D97-AF65-F5344CB8AC3E}">
        <p14:creationId xmlns:p14="http://schemas.microsoft.com/office/powerpoint/2010/main" val="248143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fade">
                                      <p:cBhvr>
                                        <p:cTn id="7" dur="1000"/>
                                        <p:tgtEl>
                                          <p:spTgt spid="33795">
                                            <p:txEl>
                                              <p:pRg st="0" end="0"/>
                                            </p:txEl>
                                          </p:spTgt>
                                        </p:tgtEl>
                                      </p:cBhvr>
                                    </p:animEffect>
                                    <p:anim calcmode="lin" valueType="num">
                                      <p:cBhvr>
                                        <p:cTn id="8" dur="1000" fill="hold"/>
                                        <p:tgtEl>
                                          <p:spTgt spid="337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379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3795">
                                            <p:txEl>
                                              <p:pRg st="1" end="1"/>
                                            </p:txEl>
                                          </p:spTgt>
                                        </p:tgtEl>
                                        <p:attrNameLst>
                                          <p:attrName>style.visibility</p:attrName>
                                        </p:attrNameLst>
                                      </p:cBhvr>
                                      <p:to>
                                        <p:strVal val="visible"/>
                                      </p:to>
                                    </p:set>
                                    <p:animEffect transition="in" filter="fade">
                                      <p:cBhvr>
                                        <p:cTn id="12" dur="1000"/>
                                        <p:tgtEl>
                                          <p:spTgt spid="33795">
                                            <p:txEl>
                                              <p:pRg st="1" end="1"/>
                                            </p:txEl>
                                          </p:spTgt>
                                        </p:tgtEl>
                                      </p:cBhvr>
                                    </p:animEffect>
                                    <p:anim calcmode="lin" valueType="num">
                                      <p:cBhvr>
                                        <p:cTn id="13" dur="10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37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3795">
                                            <p:txEl>
                                              <p:pRg st="2" end="2"/>
                                            </p:txEl>
                                          </p:spTgt>
                                        </p:tgtEl>
                                        <p:attrNameLst>
                                          <p:attrName>style.visibility</p:attrName>
                                        </p:attrNameLst>
                                      </p:cBhvr>
                                      <p:to>
                                        <p:strVal val="visible"/>
                                      </p:to>
                                    </p:set>
                                    <p:animEffect transition="in" filter="fade">
                                      <p:cBhvr>
                                        <p:cTn id="19" dur="1000"/>
                                        <p:tgtEl>
                                          <p:spTgt spid="33795">
                                            <p:txEl>
                                              <p:pRg st="2" end="2"/>
                                            </p:txEl>
                                          </p:spTgt>
                                        </p:tgtEl>
                                      </p:cBhvr>
                                    </p:animEffect>
                                    <p:anim calcmode="lin" valueType="num">
                                      <p:cBhvr>
                                        <p:cTn id="20" dur="1000" fill="hold"/>
                                        <p:tgtEl>
                                          <p:spTgt spid="3379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3795">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3795">
                                            <p:txEl>
                                              <p:pRg st="3" end="3"/>
                                            </p:txEl>
                                          </p:spTgt>
                                        </p:tgtEl>
                                        <p:attrNameLst>
                                          <p:attrName>style.visibility</p:attrName>
                                        </p:attrNameLst>
                                      </p:cBhvr>
                                      <p:to>
                                        <p:strVal val="visible"/>
                                      </p:to>
                                    </p:set>
                                    <p:animEffect transition="in" filter="fade">
                                      <p:cBhvr>
                                        <p:cTn id="24" dur="1000"/>
                                        <p:tgtEl>
                                          <p:spTgt spid="33795">
                                            <p:txEl>
                                              <p:pRg st="3" end="3"/>
                                            </p:txEl>
                                          </p:spTgt>
                                        </p:tgtEl>
                                      </p:cBhvr>
                                    </p:animEffect>
                                    <p:anim calcmode="lin" valueType="num">
                                      <p:cBhvr>
                                        <p:cTn id="25" dur="1000" fill="hold"/>
                                        <p:tgtEl>
                                          <p:spTgt spid="33795">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379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3795">
                                            <p:txEl>
                                              <p:pRg st="4" end="4"/>
                                            </p:txEl>
                                          </p:spTgt>
                                        </p:tgtEl>
                                        <p:attrNameLst>
                                          <p:attrName>style.visibility</p:attrName>
                                        </p:attrNameLst>
                                      </p:cBhvr>
                                      <p:to>
                                        <p:strVal val="visible"/>
                                      </p:to>
                                    </p:set>
                                    <p:animEffect transition="in" filter="fade">
                                      <p:cBhvr>
                                        <p:cTn id="31" dur="1000"/>
                                        <p:tgtEl>
                                          <p:spTgt spid="33795">
                                            <p:txEl>
                                              <p:pRg st="4" end="4"/>
                                            </p:txEl>
                                          </p:spTgt>
                                        </p:tgtEl>
                                      </p:cBhvr>
                                    </p:animEffect>
                                    <p:anim calcmode="lin" valueType="num">
                                      <p:cBhvr>
                                        <p:cTn id="32" dur="1000" fill="hold"/>
                                        <p:tgtEl>
                                          <p:spTgt spid="33795">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3795">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3795">
                                            <p:txEl>
                                              <p:pRg st="5" end="5"/>
                                            </p:txEl>
                                          </p:spTgt>
                                        </p:tgtEl>
                                        <p:attrNameLst>
                                          <p:attrName>style.visibility</p:attrName>
                                        </p:attrNameLst>
                                      </p:cBhvr>
                                      <p:to>
                                        <p:strVal val="visible"/>
                                      </p:to>
                                    </p:set>
                                    <p:animEffect transition="in" filter="fade">
                                      <p:cBhvr>
                                        <p:cTn id="36" dur="1000"/>
                                        <p:tgtEl>
                                          <p:spTgt spid="33795">
                                            <p:txEl>
                                              <p:pRg st="5" end="5"/>
                                            </p:txEl>
                                          </p:spTgt>
                                        </p:tgtEl>
                                      </p:cBhvr>
                                    </p:animEffect>
                                    <p:anim calcmode="lin" valueType="num">
                                      <p:cBhvr>
                                        <p:cTn id="37" dur="1000" fill="hold"/>
                                        <p:tgtEl>
                                          <p:spTgt spid="33795">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379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54B0B-7DB3-0E80-EC66-6A6B0F99ACE8}"/>
            </a:ext>
          </a:extLst>
        </p:cNvPr>
        <p:cNvGrpSpPr/>
        <p:nvPr/>
      </p:nvGrpSpPr>
      <p:grpSpPr>
        <a:xfrm>
          <a:off x="0" y="0"/>
          <a:ext cx="0" cy="0"/>
          <a:chOff x="0" y="0"/>
          <a:chExt cx="0" cy="0"/>
        </a:xfrm>
      </p:grpSpPr>
      <p:sp>
        <p:nvSpPr>
          <p:cNvPr id="33794" name="Rectangle 2">
            <a:extLst>
              <a:ext uri="{FF2B5EF4-FFF2-40B4-BE49-F238E27FC236}">
                <a16:creationId xmlns:a16="http://schemas.microsoft.com/office/drawing/2014/main" id="{3C1B6328-3B08-6CAB-DB4E-9A423DEBDE63}"/>
              </a:ext>
            </a:extLst>
          </p:cNvPr>
          <p:cNvSpPr>
            <a:spLocks noGrp="1" noChangeArrowheads="1"/>
          </p:cNvSpPr>
          <p:nvPr>
            <p:ph type="title"/>
          </p:nvPr>
        </p:nvSpPr>
        <p:spPr>
          <a:xfrm>
            <a:off x="152400" y="152400"/>
            <a:ext cx="8839200" cy="1143000"/>
          </a:xfrm>
        </p:spPr>
        <p:txBody>
          <a:bodyPr/>
          <a:lstStyle/>
          <a:p>
            <a:pPr algn="ctr" eaLnBrk="1" hangingPunct="1"/>
            <a:r>
              <a:rPr lang="en-US" altLang="en-US" b="1" dirty="0"/>
              <a:t>HOW TO OBEY THE GOSPEL</a:t>
            </a:r>
          </a:p>
        </p:txBody>
      </p:sp>
      <p:sp>
        <p:nvSpPr>
          <p:cNvPr id="33795" name="Rectangle 3">
            <a:extLst>
              <a:ext uri="{FF2B5EF4-FFF2-40B4-BE49-F238E27FC236}">
                <a16:creationId xmlns:a16="http://schemas.microsoft.com/office/drawing/2014/main" id="{58D35CDC-39AB-1726-83EA-9A51499FD977}"/>
              </a:ext>
            </a:extLst>
          </p:cNvPr>
          <p:cNvSpPr>
            <a:spLocks noGrp="1" noChangeArrowheads="1"/>
          </p:cNvSpPr>
          <p:nvPr>
            <p:ph type="body" idx="1"/>
          </p:nvPr>
        </p:nvSpPr>
        <p:spPr>
          <a:xfrm>
            <a:off x="152400" y="1143000"/>
            <a:ext cx="8839200" cy="5334000"/>
          </a:xfrm>
        </p:spPr>
        <p:txBody>
          <a:bodyPr/>
          <a:lstStyle/>
          <a:p>
            <a:pPr eaLnBrk="1" hangingPunct="1"/>
            <a:r>
              <a:rPr lang="en-US" altLang="en-US" sz="4000" dirty="0">
                <a:solidFill>
                  <a:schemeClr val="tx2"/>
                </a:solidFill>
              </a:rPr>
              <a:t>Confess Jesus as Lord.</a:t>
            </a:r>
          </a:p>
          <a:p>
            <a:pPr lvl="1" eaLnBrk="1" hangingPunct="1"/>
            <a:r>
              <a:rPr lang="en-US" altLang="en-US" sz="3200" i="1" dirty="0">
                <a:solidFill>
                  <a:schemeClr val="tx2"/>
                </a:solidFill>
              </a:rPr>
              <a:t>“Whoever confesses that Jesus is the Son of God …” </a:t>
            </a:r>
            <a:r>
              <a:rPr lang="en-US" altLang="en-US" sz="3200" b="1" dirty="0">
                <a:solidFill>
                  <a:srgbClr val="FF0000"/>
                </a:solidFill>
              </a:rPr>
              <a:t>(1 John 4:15)</a:t>
            </a:r>
          </a:p>
          <a:p>
            <a:pPr eaLnBrk="1" hangingPunct="1"/>
            <a:r>
              <a:rPr lang="en-US" altLang="en-US" sz="4000" dirty="0">
                <a:solidFill>
                  <a:schemeClr val="tx2"/>
                </a:solidFill>
              </a:rPr>
              <a:t>Be baptized for forgiveness.</a:t>
            </a:r>
          </a:p>
          <a:p>
            <a:pPr lvl="1" eaLnBrk="1" hangingPunct="1"/>
            <a:r>
              <a:rPr lang="en-US" altLang="en-US" sz="3200" i="1" dirty="0">
                <a:solidFill>
                  <a:schemeClr val="tx2"/>
                </a:solidFill>
              </a:rPr>
              <a:t>“… baptized in the name of Jesus Christ for the forgiveness of your sins …” </a:t>
            </a:r>
            <a:r>
              <a:rPr lang="en-US" altLang="en-US" sz="3200" b="1" dirty="0">
                <a:solidFill>
                  <a:srgbClr val="FF0000"/>
                </a:solidFill>
              </a:rPr>
              <a:t>(Acts 2:38)</a:t>
            </a:r>
          </a:p>
          <a:p>
            <a:pPr eaLnBrk="1" hangingPunct="1"/>
            <a:r>
              <a:rPr lang="en-US" altLang="en-US" sz="4000" dirty="0">
                <a:solidFill>
                  <a:schemeClr val="tx2"/>
                </a:solidFill>
              </a:rPr>
              <a:t>Remain faithful to Christ.</a:t>
            </a:r>
          </a:p>
          <a:p>
            <a:pPr lvl="1" eaLnBrk="1" hangingPunct="1"/>
            <a:r>
              <a:rPr lang="en-US" altLang="en-US" sz="3200" i="1" dirty="0">
                <a:solidFill>
                  <a:schemeClr val="tx2"/>
                </a:solidFill>
              </a:rPr>
              <a:t>“… to all those who obey Him the source of eternal salvation …” </a:t>
            </a:r>
            <a:r>
              <a:rPr lang="en-US" altLang="en-US" sz="3200" b="1" dirty="0">
                <a:solidFill>
                  <a:srgbClr val="FF0000"/>
                </a:solidFill>
              </a:rPr>
              <a:t>(Hebrews 5:9)</a:t>
            </a:r>
          </a:p>
        </p:txBody>
      </p:sp>
    </p:spTree>
    <p:extLst>
      <p:ext uri="{BB962C8B-B14F-4D97-AF65-F5344CB8AC3E}">
        <p14:creationId xmlns:p14="http://schemas.microsoft.com/office/powerpoint/2010/main" val="3618121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fade">
                                      <p:cBhvr>
                                        <p:cTn id="7" dur="1000"/>
                                        <p:tgtEl>
                                          <p:spTgt spid="33795">
                                            <p:txEl>
                                              <p:pRg st="0" end="0"/>
                                            </p:txEl>
                                          </p:spTgt>
                                        </p:tgtEl>
                                      </p:cBhvr>
                                    </p:animEffect>
                                    <p:anim calcmode="lin" valueType="num">
                                      <p:cBhvr>
                                        <p:cTn id="8" dur="1000" fill="hold"/>
                                        <p:tgtEl>
                                          <p:spTgt spid="337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379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3795">
                                            <p:txEl>
                                              <p:pRg st="1" end="1"/>
                                            </p:txEl>
                                          </p:spTgt>
                                        </p:tgtEl>
                                        <p:attrNameLst>
                                          <p:attrName>style.visibility</p:attrName>
                                        </p:attrNameLst>
                                      </p:cBhvr>
                                      <p:to>
                                        <p:strVal val="visible"/>
                                      </p:to>
                                    </p:set>
                                    <p:animEffect transition="in" filter="fade">
                                      <p:cBhvr>
                                        <p:cTn id="12" dur="1000"/>
                                        <p:tgtEl>
                                          <p:spTgt spid="33795">
                                            <p:txEl>
                                              <p:pRg st="1" end="1"/>
                                            </p:txEl>
                                          </p:spTgt>
                                        </p:tgtEl>
                                      </p:cBhvr>
                                    </p:animEffect>
                                    <p:anim calcmode="lin" valueType="num">
                                      <p:cBhvr>
                                        <p:cTn id="13" dur="10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37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3795">
                                            <p:txEl>
                                              <p:pRg st="2" end="2"/>
                                            </p:txEl>
                                          </p:spTgt>
                                        </p:tgtEl>
                                        <p:attrNameLst>
                                          <p:attrName>style.visibility</p:attrName>
                                        </p:attrNameLst>
                                      </p:cBhvr>
                                      <p:to>
                                        <p:strVal val="visible"/>
                                      </p:to>
                                    </p:set>
                                    <p:animEffect transition="in" filter="fade">
                                      <p:cBhvr>
                                        <p:cTn id="19" dur="1000"/>
                                        <p:tgtEl>
                                          <p:spTgt spid="33795">
                                            <p:txEl>
                                              <p:pRg st="2" end="2"/>
                                            </p:txEl>
                                          </p:spTgt>
                                        </p:tgtEl>
                                      </p:cBhvr>
                                    </p:animEffect>
                                    <p:anim calcmode="lin" valueType="num">
                                      <p:cBhvr>
                                        <p:cTn id="20" dur="1000" fill="hold"/>
                                        <p:tgtEl>
                                          <p:spTgt spid="3379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3795">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3795">
                                            <p:txEl>
                                              <p:pRg st="3" end="3"/>
                                            </p:txEl>
                                          </p:spTgt>
                                        </p:tgtEl>
                                        <p:attrNameLst>
                                          <p:attrName>style.visibility</p:attrName>
                                        </p:attrNameLst>
                                      </p:cBhvr>
                                      <p:to>
                                        <p:strVal val="visible"/>
                                      </p:to>
                                    </p:set>
                                    <p:animEffect transition="in" filter="fade">
                                      <p:cBhvr>
                                        <p:cTn id="24" dur="1000"/>
                                        <p:tgtEl>
                                          <p:spTgt spid="33795">
                                            <p:txEl>
                                              <p:pRg st="3" end="3"/>
                                            </p:txEl>
                                          </p:spTgt>
                                        </p:tgtEl>
                                      </p:cBhvr>
                                    </p:animEffect>
                                    <p:anim calcmode="lin" valueType="num">
                                      <p:cBhvr>
                                        <p:cTn id="25" dur="1000" fill="hold"/>
                                        <p:tgtEl>
                                          <p:spTgt spid="33795">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379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3795">
                                            <p:txEl>
                                              <p:pRg st="4" end="4"/>
                                            </p:txEl>
                                          </p:spTgt>
                                        </p:tgtEl>
                                        <p:attrNameLst>
                                          <p:attrName>style.visibility</p:attrName>
                                        </p:attrNameLst>
                                      </p:cBhvr>
                                      <p:to>
                                        <p:strVal val="visible"/>
                                      </p:to>
                                    </p:set>
                                    <p:animEffect transition="in" filter="fade">
                                      <p:cBhvr>
                                        <p:cTn id="31" dur="1000"/>
                                        <p:tgtEl>
                                          <p:spTgt spid="33795">
                                            <p:txEl>
                                              <p:pRg st="4" end="4"/>
                                            </p:txEl>
                                          </p:spTgt>
                                        </p:tgtEl>
                                      </p:cBhvr>
                                    </p:animEffect>
                                    <p:anim calcmode="lin" valueType="num">
                                      <p:cBhvr>
                                        <p:cTn id="32" dur="1000" fill="hold"/>
                                        <p:tgtEl>
                                          <p:spTgt spid="33795">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3795">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3795">
                                            <p:txEl>
                                              <p:pRg st="5" end="5"/>
                                            </p:txEl>
                                          </p:spTgt>
                                        </p:tgtEl>
                                        <p:attrNameLst>
                                          <p:attrName>style.visibility</p:attrName>
                                        </p:attrNameLst>
                                      </p:cBhvr>
                                      <p:to>
                                        <p:strVal val="visible"/>
                                      </p:to>
                                    </p:set>
                                    <p:animEffect transition="in" filter="fade">
                                      <p:cBhvr>
                                        <p:cTn id="36" dur="1000"/>
                                        <p:tgtEl>
                                          <p:spTgt spid="33795">
                                            <p:txEl>
                                              <p:pRg st="5" end="5"/>
                                            </p:txEl>
                                          </p:spTgt>
                                        </p:tgtEl>
                                      </p:cBhvr>
                                    </p:animEffect>
                                    <p:anim calcmode="lin" valueType="num">
                                      <p:cBhvr>
                                        <p:cTn id="37" dur="1000" fill="hold"/>
                                        <p:tgtEl>
                                          <p:spTgt spid="33795">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379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theme/theme1.xml><?xml version="1.0" encoding="utf-8"?>
<a:theme xmlns:a="http://schemas.openxmlformats.org/drawingml/2006/main" name="Pixel">
  <a:themeElements>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Pixel</Template>
  <TotalTime>1432</TotalTime>
  <Words>3448</Words>
  <Application>Microsoft Office PowerPoint</Application>
  <PresentationFormat>On-screen Show (4:3)</PresentationFormat>
  <Paragraphs>172</Paragraphs>
  <Slides>33</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Arial Black</vt:lpstr>
      <vt:lpstr>Calibri</vt:lpstr>
      <vt:lpstr>Times New Roman</vt:lpstr>
      <vt:lpstr>Wingdings</vt:lpstr>
      <vt:lpstr>Pixel</vt:lpstr>
      <vt:lpstr>KNOWING GOD</vt:lpstr>
      <vt:lpstr>KNOWING GOD</vt:lpstr>
      <vt:lpstr>KNOWING GOD</vt:lpstr>
      <vt:lpstr>KNOWING GOD</vt:lpstr>
      <vt:lpstr>KNOWING GOD</vt:lpstr>
      <vt:lpstr>KNOWING GOD</vt:lpstr>
      <vt:lpstr>I. KNOWING GOD MEANS HAVING A RELATIONSHIP WITH HIM</vt:lpstr>
      <vt:lpstr>I. KNOWING GOD MEANS HAVING A RELATIONSHIP WITH HIM</vt:lpstr>
      <vt:lpstr>I. KNOWING GOD MEANS HAVING A RELATIONSHIP WITH HIM</vt:lpstr>
      <vt:lpstr>I. KNOWING GOD MEANS HAVING A RELATIONSHIP WITH HIM</vt:lpstr>
      <vt:lpstr>I. KNOWING GOD MEANS HAVING A RELATIONSHIP WITH HIM</vt:lpstr>
      <vt:lpstr>I. KNOWING GOD MEANS HAVING A RELATIONSHIP WITH HIM</vt:lpstr>
      <vt:lpstr>I. KNOWING GOD MEANS HAVING A RELATIONSHIP WITH HIM</vt:lpstr>
      <vt:lpstr>I. KNOWING GOD MEANS HAVING A RELATIONSHIP WITH HIM</vt:lpstr>
      <vt:lpstr>I. KNOWING GOD MEANS HAVING A RELATIONSHIP WITH HIM</vt:lpstr>
      <vt:lpstr>I. KNOWING GOD MEANS HAVING A RELATIONSHIP WITH HIM</vt:lpstr>
      <vt:lpstr>I. KNOWING GOD MEANS HAVING A RELATIONSHIP WITH HIM</vt:lpstr>
      <vt:lpstr>I. KNOWING GOD MEANS HAVING A RELATIONSHIP WITH HIM</vt:lpstr>
      <vt:lpstr>II. TO KNOW GOD MEANS TO HAVE AN UNDERSTANDING OF GOD</vt:lpstr>
      <vt:lpstr>II. TO KNOW GOD MEANS TO HAVE AN UNDERSTANDING OF GOD</vt:lpstr>
      <vt:lpstr>II. TO KNOW GOD MEANS TO HAVE AN UNDERSTANDING OF GOD</vt:lpstr>
      <vt:lpstr>II. TO KNOW GOD MEANS TO HAVE AN UNDERSTANDING OF GOD</vt:lpstr>
      <vt:lpstr>II. TO KNOW GOD MEANS TO HAVE AN UNDERSTANDING OF GOD</vt:lpstr>
      <vt:lpstr>II. TO KNOW GOD MEANS TO HAVE AN UNDERSTANDING OF GOD</vt:lpstr>
      <vt:lpstr>II. TO KNOW GOD MEANS TO HAVE AN UNDERSTANDING OF GOD</vt:lpstr>
      <vt:lpstr>II. TO KNOW GOD MEANS TO HAVE AN UNDERSTANDING OF GOD</vt:lpstr>
      <vt:lpstr>III. IN THIS RELATIONSHIP WITH GOD, WE SHOULD KNOW THAT:</vt:lpstr>
      <vt:lpstr>III. IN THIS RELATIONSHIP WITH GOD, WE SHOULD KNOW THAT:</vt:lpstr>
      <vt:lpstr>III. IN THIS RELATIONSHIP WITH GOD, WE SHOULD KNOW THAT:</vt:lpstr>
      <vt:lpstr>III. IN THIS RELATIONSHIP WITH GOD, WE SHOULD KNOW THAT:</vt:lpstr>
      <vt:lpstr>CONCLUSION</vt:lpstr>
      <vt:lpstr>HOW TO OBEY THE GOSPEL</vt:lpstr>
      <vt:lpstr>HOW TO OBEY THE GOSPEL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Knowing God</dc:title>
  <dc:creator>Randy Childs; Jason Guifarro</dc:creator>
  <dc:description>September 16, 2012</dc:description>
  <cp:lastModifiedBy>Richard Lidh</cp:lastModifiedBy>
  <cp:revision>28</cp:revision>
  <cp:lastPrinted>2026-04-26T01:01:00Z</cp:lastPrinted>
  <dcterms:created xsi:type="dcterms:W3CDTF">2011-01-02T09:45:00Z</dcterms:created>
  <dcterms:modified xsi:type="dcterms:W3CDTF">2026-04-26T01:01:32Z</dcterms:modified>
</cp:coreProperties>
</file>